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</p:sldMasterIdLst>
  <p:notesMasterIdLst>
    <p:notesMasterId r:id="rId16"/>
  </p:notesMasterIdLst>
  <p:handoutMasterIdLst>
    <p:handoutMasterId r:id="rId17"/>
  </p:handoutMasterIdLst>
  <p:sldIdLst>
    <p:sldId id="302" r:id="rId3"/>
    <p:sldId id="263" r:id="rId4"/>
    <p:sldId id="306" r:id="rId5"/>
    <p:sldId id="307" r:id="rId6"/>
    <p:sldId id="309" r:id="rId7"/>
    <p:sldId id="310" r:id="rId8"/>
    <p:sldId id="311" r:id="rId9"/>
    <p:sldId id="312" r:id="rId10"/>
    <p:sldId id="313" r:id="rId11"/>
    <p:sldId id="318" r:id="rId12"/>
    <p:sldId id="320" r:id="rId13"/>
    <p:sldId id="319" r:id="rId14"/>
    <p:sldId id="293" r:id="rId15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49" userDrawn="1">
          <p15:clr>
            <a:srgbClr val="A4A3A4"/>
          </p15:clr>
        </p15:guide>
        <p15:guide id="2" pos="14710" userDrawn="1">
          <p15:clr>
            <a:srgbClr val="A4A3A4"/>
          </p15:clr>
        </p15:guide>
        <p15:guide id="3" pos="649" userDrawn="1">
          <p15:clr>
            <a:srgbClr val="A4A3A4"/>
          </p15:clr>
        </p15:guide>
        <p15:guide id="4" orient="horz" pos="6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2"/>
    <a:srgbClr val="00D9FF"/>
    <a:srgbClr val="FDFDFB"/>
    <a:srgbClr val="8236FB"/>
    <a:srgbClr val="000000"/>
    <a:srgbClr val="D6FF01"/>
    <a:srgbClr val="120B3E"/>
    <a:srgbClr val="808080"/>
    <a:srgbClr val="0A0A0A"/>
    <a:srgbClr val="1008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F95C9-5734-4DD9-8189-A7DD06162A05}" v="1" dt="2025-08-21T01:24:49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Estilo temático 2 - Énfasis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25" autoAdjust="0"/>
    <p:restoredTop sz="94660"/>
  </p:normalViewPr>
  <p:slideViewPr>
    <p:cSldViewPr showGuides="1">
      <p:cViewPr varScale="1">
        <p:scale>
          <a:sx n="30" d="100"/>
          <a:sy n="30" d="100"/>
        </p:scale>
        <p:origin x="654" y="264"/>
      </p:cViewPr>
      <p:guideLst>
        <p:guide orient="horz" pos="7949"/>
        <p:guide pos="14710"/>
        <p:guide pos="649"/>
        <p:guide orient="horz" pos="6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howGuides="1">
      <p:cViewPr varScale="1">
        <p:scale>
          <a:sx n="42" d="100"/>
          <a:sy n="42" d="100"/>
        </p:scale>
        <p:origin x="2820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Dubon" userId="472307b91947d71a" providerId="LiveId" clId="{0461FD66-3C2A-4C6F-9000-175F9B2C94E7}"/>
    <pc:docChg chg="undo custSel modSld">
      <pc:chgData name="Carlos Dubon" userId="472307b91947d71a" providerId="LiveId" clId="{0461FD66-3C2A-4C6F-9000-175F9B2C94E7}" dt="2025-04-29T08:35:07.379" v="25" actId="1076"/>
      <pc:docMkLst>
        <pc:docMk/>
      </pc:docMkLst>
      <pc:sldChg chg="addSp delSp modSp mod">
        <pc:chgData name="Carlos Dubon" userId="472307b91947d71a" providerId="LiveId" clId="{0461FD66-3C2A-4C6F-9000-175F9B2C94E7}" dt="2025-04-29T08:35:07.379" v="25" actId="1076"/>
        <pc:sldMkLst>
          <pc:docMk/>
          <pc:sldMk cId="3713116285" sldId="293"/>
        </pc:sldMkLst>
      </pc:sldChg>
    </pc:docChg>
  </pc:docChgLst>
  <pc:docChgLst>
    <pc:chgData name="Carlos Dubon" userId="472307b91947d71a" providerId="LiveId" clId="{057F95C9-5734-4DD9-8189-A7DD06162A05}"/>
    <pc:docChg chg="modSld">
      <pc:chgData name="Carlos Dubon" userId="472307b91947d71a" providerId="LiveId" clId="{057F95C9-5734-4DD9-8189-A7DD06162A05}" dt="2025-08-21T01:24:49.314" v="0"/>
      <pc:docMkLst>
        <pc:docMk/>
      </pc:docMkLst>
      <pc:sldChg chg="addSp">
        <pc:chgData name="Carlos Dubon" userId="472307b91947d71a" providerId="LiveId" clId="{057F95C9-5734-4DD9-8189-A7DD06162A05}" dt="2025-08-21T01:24:49.314" v="0"/>
        <pc:sldMkLst>
          <pc:docMk/>
          <pc:sldMk cId="4060363847" sldId="309"/>
        </pc:sldMkLst>
        <pc:inkChg chg="add">
          <ac:chgData name="Carlos Dubon" userId="472307b91947d71a" providerId="LiveId" clId="{057F95C9-5734-4DD9-8189-A7DD06162A05}" dt="2025-08-21T01:24:49.314" v="0"/>
          <ac:inkMkLst>
            <pc:docMk/>
            <pc:sldMk cId="4060363847" sldId="309"/>
            <ac:inkMk id="3" creationId="{0FEF9E2A-351D-9C28-EB22-FEDE162EB86A}"/>
          </ac:inkMkLst>
        </pc:inkChg>
      </pc:sldChg>
      <pc:sldChg chg="addSp">
        <pc:chgData name="Carlos Dubon" userId="472307b91947d71a" providerId="LiveId" clId="{057F95C9-5734-4DD9-8189-A7DD06162A05}" dt="2025-08-21T01:24:49.314" v="0"/>
        <pc:sldMkLst>
          <pc:docMk/>
          <pc:sldMk cId="515178495" sldId="310"/>
        </pc:sldMkLst>
        <pc:inkChg chg="add">
          <ac:chgData name="Carlos Dubon" userId="472307b91947d71a" providerId="LiveId" clId="{057F95C9-5734-4DD9-8189-A7DD06162A05}" dt="2025-08-21T01:24:49.314" v="0"/>
          <ac:inkMkLst>
            <pc:docMk/>
            <pc:sldMk cId="515178495" sldId="310"/>
            <ac:inkMk id="5" creationId="{4E54D6C7-623A-E57D-45EC-67100E6BD0DA}"/>
          </ac:inkMkLst>
        </pc:inkChg>
      </pc:sldChg>
      <pc:sldChg chg="addSp">
        <pc:chgData name="Carlos Dubon" userId="472307b91947d71a" providerId="LiveId" clId="{057F95C9-5734-4DD9-8189-A7DD06162A05}" dt="2025-08-21T01:24:49.314" v="0"/>
        <pc:sldMkLst>
          <pc:docMk/>
          <pc:sldMk cId="3668512622" sldId="318"/>
        </pc:sldMkLst>
        <pc:inkChg chg="add">
          <ac:chgData name="Carlos Dubon" userId="472307b91947d71a" providerId="LiveId" clId="{057F95C9-5734-4DD9-8189-A7DD06162A05}" dt="2025-08-21T01:24:49.314" v="0"/>
          <ac:inkMkLst>
            <pc:docMk/>
            <pc:sldMk cId="3668512622" sldId="318"/>
            <ac:inkMk id="4" creationId="{2898DDDE-D302-F914-FD88-2BC59A476C63}"/>
          </ac:inkMkLst>
        </pc:ink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21AF7E-E8E1-4DA8-98AD-B756E06F83FB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s-SV"/>
        </a:p>
      </dgm:t>
    </dgm:pt>
    <dgm:pt modelId="{9C243295-A3DD-44E9-B3C2-B9F645260E96}">
      <dgm:prSet phldrT="[Texto]"/>
      <dgm:spPr/>
      <dgm:t>
        <a:bodyPr/>
        <a:lstStyle/>
        <a:p>
          <a:r>
            <a:rPr lang="es-SV" dirty="0"/>
            <a:t>MySQL</a:t>
          </a:r>
        </a:p>
      </dgm:t>
    </dgm:pt>
    <dgm:pt modelId="{E0226058-17B3-4FAA-B634-4672DA5F957F}" type="parTrans" cxnId="{D7D27E99-6BE5-406B-B3CC-D21859F30B56}">
      <dgm:prSet/>
      <dgm:spPr/>
      <dgm:t>
        <a:bodyPr/>
        <a:lstStyle/>
        <a:p>
          <a:endParaRPr lang="es-SV"/>
        </a:p>
      </dgm:t>
    </dgm:pt>
    <dgm:pt modelId="{6742B0D2-75E8-4DA8-A0E2-EF81A4F06C83}" type="sibTrans" cxnId="{D7D27E99-6BE5-406B-B3CC-D21859F30B56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s-SV"/>
        </a:p>
      </dgm:t>
    </dgm:pt>
    <dgm:pt modelId="{428E0D73-F3C7-443E-A5B5-F4B10E27EE1B}">
      <dgm:prSet phldrT="[Texto]"/>
      <dgm:spPr/>
      <dgm:t>
        <a:bodyPr/>
        <a:lstStyle/>
        <a:p>
          <a:r>
            <a:rPr lang="es-SV" dirty="0"/>
            <a:t>T-SQL</a:t>
          </a:r>
        </a:p>
      </dgm:t>
    </dgm:pt>
    <dgm:pt modelId="{9493639A-1FA6-4896-857E-29F2EF2F5D34}" type="parTrans" cxnId="{D55836E0-419A-42D0-8E93-4F44BDE0036F}">
      <dgm:prSet/>
      <dgm:spPr/>
      <dgm:t>
        <a:bodyPr/>
        <a:lstStyle/>
        <a:p>
          <a:endParaRPr lang="es-SV"/>
        </a:p>
      </dgm:t>
    </dgm:pt>
    <dgm:pt modelId="{EA01325F-AEDB-48CD-8E61-2B8D73ED01CA}" type="sibTrans" cxnId="{D55836E0-419A-42D0-8E93-4F44BDE0036F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es-SV"/>
        </a:p>
      </dgm:t>
    </dgm:pt>
    <dgm:pt modelId="{A9922373-CFEF-40DD-9640-250C1BE3945C}">
      <dgm:prSet phldrT="[Texto]"/>
      <dgm:spPr/>
      <dgm:t>
        <a:bodyPr/>
        <a:lstStyle/>
        <a:p>
          <a:r>
            <a:rPr lang="es-SV" dirty="0"/>
            <a:t>PL/SQL</a:t>
          </a:r>
        </a:p>
      </dgm:t>
    </dgm:pt>
    <dgm:pt modelId="{07713EFC-156A-4223-91FE-BEE91E18F28F}" type="parTrans" cxnId="{B2EBE4E3-A5BE-44EE-882F-60338A4A456E}">
      <dgm:prSet/>
      <dgm:spPr/>
      <dgm:t>
        <a:bodyPr/>
        <a:lstStyle/>
        <a:p>
          <a:endParaRPr lang="es-SV"/>
        </a:p>
      </dgm:t>
    </dgm:pt>
    <dgm:pt modelId="{BC96A9D1-9A50-4679-8313-D706AFFF962E}" type="sibTrans" cxnId="{B2EBE4E3-A5BE-44EE-882F-60338A4A456E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  <dgm:t>
        <a:bodyPr/>
        <a:lstStyle/>
        <a:p>
          <a:endParaRPr lang="es-SV"/>
        </a:p>
      </dgm:t>
    </dgm:pt>
    <dgm:pt modelId="{2715B89D-E553-46BD-9AF9-D93F4F2F1D9A}">
      <dgm:prSet phldrT="[Texto]"/>
      <dgm:spPr/>
      <dgm:t>
        <a:bodyPr/>
        <a:lstStyle/>
        <a:p>
          <a:r>
            <a:rPr lang="es-SV" b="1" i="0" dirty="0"/>
            <a:t>PostgreSQL</a:t>
          </a:r>
          <a:endParaRPr lang="es-SV" dirty="0"/>
        </a:p>
      </dgm:t>
    </dgm:pt>
    <dgm:pt modelId="{2167193C-A678-4C96-8F1C-4C4C296F7E93}" type="parTrans" cxnId="{9BBE1AC0-32EB-4769-9758-2F07C0315732}">
      <dgm:prSet/>
      <dgm:spPr/>
      <dgm:t>
        <a:bodyPr/>
        <a:lstStyle/>
        <a:p>
          <a:endParaRPr lang="es-SV"/>
        </a:p>
      </dgm:t>
    </dgm:pt>
    <dgm:pt modelId="{27D62E4C-743F-43F5-8E51-F3A13CA6C87B}" type="sibTrans" cxnId="{9BBE1AC0-32EB-4769-9758-2F07C0315732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  <dgm:t>
        <a:bodyPr/>
        <a:lstStyle/>
        <a:p>
          <a:endParaRPr lang="es-SV"/>
        </a:p>
      </dgm:t>
    </dgm:pt>
    <dgm:pt modelId="{41483E94-2542-47B9-B5B5-BBDF5D5137A8}" type="pres">
      <dgm:prSet presAssocID="{C421AF7E-E8E1-4DA8-98AD-B756E06F83FB}" presName="Name0" presStyleCnt="0">
        <dgm:presLayoutVars>
          <dgm:chMax val="21"/>
          <dgm:chPref val="21"/>
        </dgm:presLayoutVars>
      </dgm:prSet>
      <dgm:spPr/>
    </dgm:pt>
    <dgm:pt modelId="{55E6D210-144E-4A50-82D5-981960AE2723}" type="pres">
      <dgm:prSet presAssocID="{9C243295-A3DD-44E9-B3C2-B9F645260E96}" presName="text1" presStyleCnt="0"/>
      <dgm:spPr/>
    </dgm:pt>
    <dgm:pt modelId="{40FE05B9-B015-47A6-AE06-612FB61BC839}" type="pres">
      <dgm:prSet presAssocID="{9C243295-A3DD-44E9-B3C2-B9F645260E96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13649C67-9D57-4108-9216-34E540487BB4}" type="pres">
      <dgm:prSet presAssocID="{9C243295-A3DD-44E9-B3C2-B9F645260E96}" presName="textaccent1" presStyleCnt="0"/>
      <dgm:spPr/>
    </dgm:pt>
    <dgm:pt modelId="{0414D2D5-A805-4EB5-B8EB-40AC7BF1E3C6}" type="pres">
      <dgm:prSet presAssocID="{9C243295-A3DD-44E9-B3C2-B9F645260E96}" presName="accentRepeatNode" presStyleLbl="solidAlignAcc1" presStyleIdx="0" presStyleCnt="8"/>
      <dgm:spPr/>
    </dgm:pt>
    <dgm:pt modelId="{C809C312-F579-485A-B475-AAF81E4B8D30}" type="pres">
      <dgm:prSet presAssocID="{6742B0D2-75E8-4DA8-A0E2-EF81A4F06C83}" presName="image1" presStyleCnt="0"/>
      <dgm:spPr/>
    </dgm:pt>
    <dgm:pt modelId="{4632DCF2-ABC6-4454-BD5E-0BBD26766F89}" type="pres">
      <dgm:prSet presAssocID="{6742B0D2-75E8-4DA8-A0E2-EF81A4F06C83}" presName="imageRepeatNode" presStyleLbl="alignAcc1" presStyleIdx="0" presStyleCnt="4"/>
      <dgm:spPr/>
    </dgm:pt>
    <dgm:pt modelId="{AFCE169D-D48B-4EE6-ABF7-9BC82B837F71}" type="pres">
      <dgm:prSet presAssocID="{6742B0D2-75E8-4DA8-A0E2-EF81A4F06C83}" presName="imageaccent1" presStyleCnt="0"/>
      <dgm:spPr/>
    </dgm:pt>
    <dgm:pt modelId="{06E354AC-FAEC-4E7F-9B49-4D330914D652}" type="pres">
      <dgm:prSet presAssocID="{6742B0D2-75E8-4DA8-A0E2-EF81A4F06C83}" presName="accentRepeatNode" presStyleLbl="solidAlignAcc1" presStyleIdx="1" presStyleCnt="8"/>
      <dgm:spPr/>
    </dgm:pt>
    <dgm:pt modelId="{DB1430F3-24E9-4CFE-A3EB-A68EA87927BA}" type="pres">
      <dgm:prSet presAssocID="{428E0D73-F3C7-443E-A5B5-F4B10E27EE1B}" presName="text2" presStyleCnt="0"/>
      <dgm:spPr/>
    </dgm:pt>
    <dgm:pt modelId="{FB92A986-4051-403E-88F6-194B48E55E17}" type="pres">
      <dgm:prSet presAssocID="{428E0D73-F3C7-443E-A5B5-F4B10E27EE1B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E14EEC6-18C3-49EA-986B-C3298C966B48}" type="pres">
      <dgm:prSet presAssocID="{428E0D73-F3C7-443E-A5B5-F4B10E27EE1B}" presName="textaccent2" presStyleCnt="0"/>
      <dgm:spPr/>
    </dgm:pt>
    <dgm:pt modelId="{E1B0A532-81F5-4B2C-8601-C1EB1744D24C}" type="pres">
      <dgm:prSet presAssocID="{428E0D73-F3C7-443E-A5B5-F4B10E27EE1B}" presName="accentRepeatNode" presStyleLbl="solidAlignAcc1" presStyleIdx="2" presStyleCnt="8"/>
      <dgm:spPr/>
    </dgm:pt>
    <dgm:pt modelId="{1DC5276D-C842-4EE6-9690-A5E07745A2D7}" type="pres">
      <dgm:prSet presAssocID="{EA01325F-AEDB-48CD-8E61-2B8D73ED01CA}" presName="image2" presStyleCnt="0"/>
      <dgm:spPr/>
    </dgm:pt>
    <dgm:pt modelId="{DDCC7A21-36C4-4F61-9E6B-A4FDEEB8EE63}" type="pres">
      <dgm:prSet presAssocID="{EA01325F-AEDB-48CD-8E61-2B8D73ED01CA}" presName="imageRepeatNode" presStyleLbl="alignAcc1" presStyleIdx="1" presStyleCnt="4"/>
      <dgm:spPr/>
    </dgm:pt>
    <dgm:pt modelId="{5515BDE0-3A28-4348-A045-F9026E090FF0}" type="pres">
      <dgm:prSet presAssocID="{EA01325F-AEDB-48CD-8E61-2B8D73ED01CA}" presName="imageaccent2" presStyleCnt="0"/>
      <dgm:spPr/>
    </dgm:pt>
    <dgm:pt modelId="{01D24C42-41D7-4B29-B4EA-5D0D23FCCA7D}" type="pres">
      <dgm:prSet presAssocID="{EA01325F-AEDB-48CD-8E61-2B8D73ED01CA}" presName="accentRepeatNode" presStyleLbl="solidAlignAcc1" presStyleIdx="3" presStyleCnt="8"/>
      <dgm:spPr/>
    </dgm:pt>
    <dgm:pt modelId="{7CC70AE9-AEFD-4263-94CF-29980F6A0214}" type="pres">
      <dgm:prSet presAssocID="{A9922373-CFEF-40DD-9640-250C1BE3945C}" presName="text3" presStyleCnt="0"/>
      <dgm:spPr/>
    </dgm:pt>
    <dgm:pt modelId="{E6C0859F-1AC8-49AB-B271-0CD150C8D68A}" type="pres">
      <dgm:prSet presAssocID="{A9922373-CFEF-40DD-9640-250C1BE3945C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97A3D175-1D0C-4AFA-A155-91925F39283A}" type="pres">
      <dgm:prSet presAssocID="{A9922373-CFEF-40DD-9640-250C1BE3945C}" presName="textaccent3" presStyleCnt="0"/>
      <dgm:spPr/>
    </dgm:pt>
    <dgm:pt modelId="{0203F3D6-0FF5-4E0E-BD5B-02A639E025F9}" type="pres">
      <dgm:prSet presAssocID="{A9922373-CFEF-40DD-9640-250C1BE3945C}" presName="accentRepeatNode" presStyleLbl="solidAlignAcc1" presStyleIdx="4" presStyleCnt="8"/>
      <dgm:spPr/>
    </dgm:pt>
    <dgm:pt modelId="{F3B47C64-C34F-49E9-BF32-4468FE491A13}" type="pres">
      <dgm:prSet presAssocID="{BC96A9D1-9A50-4679-8313-D706AFFF962E}" presName="image3" presStyleCnt="0"/>
      <dgm:spPr/>
    </dgm:pt>
    <dgm:pt modelId="{EC716CD2-7274-4CF2-ACAB-581817ED53C0}" type="pres">
      <dgm:prSet presAssocID="{BC96A9D1-9A50-4679-8313-D706AFFF962E}" presName="imageRepeatNode" presStyleLbl="alignAcc1" presStyleIdx="2" presStyleCnt="4" custLinFactNeighborX="202" custLinFactNeighborY="-716"/>
      <dgm:spPr/>
    </dgm:pt>
    <dgm:pt modelId="{E995E3A2-7047-4E82-97E7-1651C2A5203C}" type="pres">
      <dgm:prSet presAssocID="{BC96A9D1-9A50-4679-8313-D706AFFF962E}" presName="imageaccent3" presStyleCnt="0"/>
      <dgm:spPr/>
    </dgm:pt>
    <dgm:pt modelId="{60BE3AE8-F6CC-482D-B7B5-D10225B9D979}" type="pres">
      <dgm:prSet presAssocID="{BC96A9D1-9A50-4679-8313-D706AFFF962E}" presName="accentRepeatNode" presStyleLbl="solidAlignAcc1" presStyleIdx="5" presStyleCnt="8"/>
      <dgm:spPr/>
    </dgm:pt>
    <dgm:pt modelId="{1892CC1D-B9CD-4E54-B18F-BBA6A7F67A49}" type="pres">
      <dgm:prSet presAssocID="{2715B89D-E553-46BD-9AF9-D93F4F2F1D9A}" presName="text4" presStyleCnt="0"/>
      <dgm:spPr/>
    </dgm:pt>
    <dgm:pt modelId="{3AAC8C1A-8385-404F-9B5D-8D57D9A12D08}" type="pres">
      <dgm:prSet presAssocID="{2715B89D-E553-46BD-9AF9-D93F4F2F1D9A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C871F253-DE57-4684-9979-7D427C1F6EC3}" type="pres">
      <dgm:prSet presAssocID="{2715B89D-E553-46BD-9AF9-D93F4F2F1D9A}" presName="textaccent4" presStyleCnt="0"/>
      <dgm:spPr/>
    </dgm:pt>
    <dgm:pt modelId="{98B7407D-A9D2-475F-B1E7-10E38E10217F}" type="pres">
      <dgm:prSet presAssocID="{2715B89D-E553-46BD-9AF9-D93F4F2F1D9A}" presName="accentRepeatNode" presStyleLbl="solidAlignAcc1" presStyleIdx="6" presStyleCnt="8"/>
      <dgm:spPr/>
    </dgm:pt>
    <dgm:pt modelId="{F8BA2C15-A121-4FBE-8325-7217E124B66A}" type="pres">
      <dgm:prSet presAssocID="{27D62E4C-743F-43F5-8E51-F3A13CA6C87B}" presName="image4" presStyleCnt="0"/>
      <dgm:spPr/>
    </dgm:pt>
    <dgm:pt modelId="{88F2C3B3-E36A-4F3E-9189-0ADFBF41E713}" type="pres">
      <dgm:prSet presAssocID="{27D62E4C-743F-43F5-8E51-F3A13CA6C87B}" presName="imageRepeatNode" presStyleLbl="alignAcc1" presStyleIdx="3" presStyleCnt="4"/>
      <dgm:spPr/>
    </dgm:pt>
    <dgm:pt modelId="{7C100249-B20D-4F58-BD88-D042CF3B3EDE}" type="pres">
      <dgm:prSet presAssocID="{27D62E4C-743F-43F5-8E51-F3A13CA6C87B}" presName="imageaccent4" presStyleCnt="0"/>
      <dgm:spPr/>
    </dgm:pt>
    <dgm:pt modelId="{17A1E33D-6DA4-4AEB-89AD-BD2DBE6966E2}" type="pres">
      <dgm:prSet presAssocID="{27D62E4C-743F-43F5-8E51-F3A13CA6C87B}" presName="accentRepeatNode" presStyleLbl="solidAlignAcc1" presStyleIdx="7" presStyleCnt="8"/>
      <dgm:spPr/>
    </dgm:pt>
  </dgm:ptLst>
  <dgm:cxnLst>
    <dgm:cxn modelId="{5BEFDF24-8FFD-4163-AE99-3C7637975B7E}" type="presOf" srcId="{EA01325F-AEDB-48CD-8E61-2B8D73ED01CA}" destId="{DDCC7A21-36C4-4F61-9E6B-A4FDEEB8EE63}" srcOrd="0" destOrd="0" presId="urn:microsoft.com/office/officeart/2008/layout/HexagonCluster"/>
    <dgm:cxn modelId="{09C8BF25-4D71-4E70-A4E8-81DEF0BAFBF6}" type="presOf" srcId="{C421AF7E-E8E1-4DA8-98AD-B756E06F83FB}" destId="{41483E94-2542-47B9-B5B5-BBDF5D5137A8}" srcOrd="0" destOrd="0" presId="urn:microsoft.com/office/officeart/2008/layout/HexagonCluster"/>
    <dgm:cxn modelId="{65F4BC2F-5CF8-4A0B-9508-DD1B91D21B23}" type="presOf" srcId="{428E0D73-F3C7-443E-A5B5-F4B10E27EE1B}" destId="{FB92A986-4051-403E-88F6-194B48E55E17}" srcOrd="0" destOrd="0" presId="urn:microsoft.com/office/officeart/2008/layout/HexagonCluster"/>
    <dgm:cxn modelId="{97119279-4087-4CB7-AE6B-91731446EACC}" type="presOf" srcId="{A9922373-CFEF-40DD-9640-250C1BE3945C}" destId="{E6C0859F-1AC8-49AB-B271-0CD150C8D68A}" srcOrd="0" destOrd="0" presId="urn:microsoft.com/office/officeart/2008/layout/HexagonCluster"/>
    <dgm:cxn modelId="{2229A58B-F69A-421E-8357-B4872D582306}" type="presOf" srcId="{BC96A9D1-9A50-4679-8313-D706AFFF962E}" destId="{EC716CD2-7274-4CF2-ACAB-581817ED53C0}" srcOrd="0" destOrd="0" presId="urn:microsoft.com/office/officeart/2008/layout/HexagonCluster"/>
    <dgm:cxn modelId="{D7D27E99-6BE5-406B-B3CC-D21859F30B56}" srcId="{C421AF7E-E8E1-4DA8-98AD-B756E06F83FB}" destId="{9C243295-A3DD-44E9-B3C2-B9F645260E96}" srcOrd="0" destOrd="0" parTransId="{E0226058-17B3-4FAA-B634-4672DA5F957F}" sibTransId="{6742B0D2-75E8-4DA8-A0E2-EF81A4F06C83}"/>
    <dgm:cxn modelId="{9BBE1AC0-32EB-4769-9758-2F07C0315732}" srcId="{C421AF7E-E8E1-4DA8-98AD-B756E06F83FB}" destId="{2715B89D-E553-46BD-9AF9-D93F4F2F1D9A}" srcOrd="3" destOrd="0" parTransId="{2167193C-A678-4C96-8F1C-4C4C296F7E93}" sibTransId="{27D62E4C-743F-43F5-8E51-F3A13CA6C87B}"/>
    <dgm:cxn modelId="{F4D185D6-5712-4B9D-996F-F6F56FF26D55}" type="presOf" srcId="{2715B89D-E553-46BD-9AF9-D93F4F2F1D9A}" destId="{3AAC8C1A-8385-404F-9B5D-8D57D9A12D08}" srcOrd="0" destOrd="0" presId="urn:microsoft.com/office/officeart/2008/layout/HexagonCluster"/>
    <dgm:cxn modelId="{B74086D7-4177-4F85-8DDF-F66D8D51E635}" type="presOf" srcId="{9C243295-A3DD-44E9-B3C2-B9F645260E96}" destId="{40FE05B9-B015-47A6-AE06-612FB61BC839}" srcOrd="0" destOrd="0" presId="urn:microsoft.com/office/officeart/2008/layout/HexagonCluster"/>
    <dgm:cxn modelId="{1EAA8CDD-09D1-4462-A0C9-7D9AA73302F2}" type="presOf" srcId="{6742B0D2-75E8-4DA8-A0E2-EF81A4F06C83}" destId="{4632DCF2-ABC6-4454-BD5E-0BBD26766F89}" srcOrd="0" destOrd="0" presId="urn:microsoft.com/office/officeart/2008/layout/HexagonCluster"/>
    <dgm:cxn modelId="{D55836E0-419A-42D0-8E93-4F44BDE0036F}" srcId="{C421AF7E-E8E1-4DA8-98AD-B756E06F83FB}" destId="{428E0D73-F3C7-443E-A5B5-F4B10E27EE1B}" srcOrd="1" destOrd="0" parTransId="{9493639A-1FA6-4896-857E-29F2EF2F5D34}" sibTransId="{EA01325F-AEDB-48CD-8E61-2B8D73ED01CA}"/>
    <dgm:cxn modelId="{B2EBE4E3-A5BE-44EE-882F-60338A4A456E}" srcId="{C421AF7E-E8E1-4DA8-98AD-B756E06F83FB}" destId="{A9922373-CFEF-40DD-9640-250C1BE3945C}" srcOrd="2" destOrd="0" parTransId="{07713EFC-156A-4223-91FE-BEE91E18F28F}" sibTransId="{BC96A9D1-9A50-4679-8313-D706AFFF962E}"/>
    <dgm:cxn modelId="{B79822F5-4228-4229-8A62-9FF000D1A089}" type="presOf" srcId="{27D62E4C-743F-43F5-8E51-F3A13CA6C87B}" destId="{88F2C3B3-E36A-4F3E-9189-0ADFBF41E713}" srcOrd="0" destOrd="0" presId="urn:microsoft.com/office/officeart/2008/layout/HexagonCluster"/>
    <dgm:cxn modelId="{4EF28D7C-309C-483B-9119-5832C252E6FF}" type="presParOf" srcId="{41483E94-2542-47B9-B5B5-BBDF5D5137A8}" destId="{55E6D210-144E-4A50-82D5-981960AE2723}" srcOrd="0" destOrd="0" presId="urn:microsoft.com/office/officeart/2008/layout/HexagonCluster"/>
    <dgm:cxn modelId="{CA07A7AF-C19C-4C71-8D2B-6927FFED692F}" type="presParOf" srcId="{55E6D210-144E-4A50-82D5-981960AE2723}" destId="{40FE05B9-B015-47A6-AE06-612FB61BC839}" srcOrd="0" destOrd="0" presId="urn:microsoft.com/office/officeart/2008/layout/HexagonCluster"/>
    <dgm:cxn modelId="{0699EE8B-BA42-4BE1-BA19-72331C45564D}" type="presParOf" srcId="{41483E94-2542-47B9-B5B5-BBDF5D5137A8}" destId="{13649C67-9D57-4108-9216-34E540487BB4}" srcOrd="1" destOrd="0" presId="urn:microsoft.com/office/officeart/2008/layout/HexagonCluster"/>
    <dgm:cxn modelId="{6D8B085F-77B0-4A9A-83C2-6CCEEA02F901}" type="presParOf" srcId="{13649C67-9D57-4108-9216-34E540487BB4}" destId="{0414D2D5-A805-4EB5-B8EB-40AC7BF1E3C6}" srcOrd="0" destOrd="0" presId="urn:microsoft.com/office/officeart/2008/layout/HexagonCluster"/>
    <dgm:cxn modelId="{8DBCC6D2-CA2A-4A38-AE76-46AD3870C69A}" type="presParOf" srcId="{41483E94-2542-47B9-B5B5-BBDF5D5137A8}" destId="{C809C312-F579-485A-B475-AAF81E4B8D30}" srcOrd="2" destOrd="0" presId="urn:microsoft.com/office/officeart/2008/layout/HexagonCluster"/>
    <dgm:cxn modelId="{9DB6729B-44FC-457E-ACAA-706D4DFB6AC6}" type="presParOf" srcId="{C809C312-F579-485A-B475-AAF81E4B8D30}" destId="{4632DCF2-ABC6-4454-BD5E-0BBD26766F89}" srcOrd="0" destOrd="0" presId="urn:microsoft.com/office/officeart/2008/layout/HexagonCluster"/>
    <dgm:cxn modelId="{A39B4E66-1F09-4BCD-A4A7-B1297476E58D}" type="presParOf" srcId="{41483E94-2542-47B9-B5B5-BBDF5D5137A8}" destId="{AFCE169D-D48B-4EE6-ABF7-9BC82B837F71}" srcOrd="3" destOrd="0" presId="urn:microsoft.com/office/officeart/2008/layout/HexagonCluster"/>
    <dgm:cxn modelId="{66931EF8-38C8-41DE-81BD-B965C465CACC}" type="presParOf" srcId="{AFCE169D-D48B-4EE6-ABF7-9BC82B837F71}" destId="{06E354AC-FAEC-4E7F-9B49-4D330914D652}" srcOrd="0" destOrd="0" presId="urn:microsoft.com/office/officeart/2008/layout/HexagonCluster"/>
    <dgm:cxn modelId="{E9E907BC-5FAC-488D-98BE-D1ED69EB5236}" type="presParOf" srcId="{41483E94-2542-47B9-B5B5-BBDF5D5137A8}" destId="{DB1430F3-24E9-4CFE-A3EB-A68EA87927BA}" srcOrd="4" destOrd="0" presId="urn:microsoft.com/office/officeart/2008/layout/HexagonCluster"/>
    <dgm:cxn modelId="{7663A9FD-52B9-4F43-A1D8-B9ED7CC666A4}" type="presParOf" srcId="{DB1430F3-24E9-4CFE-A3EB-A68EA87927BA}" destId="{FB92A986-4051-403E-88F6-194B48E55E17}" srcOrd="0" destOrd="0" presId="urn:microsoft.com/office/officeart/2008/layout/HexagonCluster"/>
    <dgm:cxn modelId="{2892F228-880E-4FD8-B886-E1A6AD03F024}" type="presParOf" srcId="{41483E94-2542-47B9-B5B5-BBDF5D5137A8}" destId="{AE14EEC6-18C3-49EA-986B-C3298C966B48}" srcOrd="5" destOrd="0" presId="urn:microsoft.com/office/officeart/2008/layout/HexagonCluster"/>
    <dgm:cxn modelId="{F311172E-AE80-4D6C-8AA5-5AF599A1C77C}" type="presParOf" srcId="{AE14EEC6-18C3-49EA-986B-C3298C966B48}" destId="{E1B0A532-81F5-4B2C-8601-C1EB1744D24C}" srcOrd="0" destOrd="0" presId="urn:microsoft.com/office/officeart/2008/layout/HexagonCluster"/>
    <dgm:cxn modelId="{A80F884D-BC58-44B5-9CC2-FBA90A10BA5F}" type="presParOf" srcId="{41483E94-2542-47B9-B5B5-BBDF5D5137A8}" destId="{1DC5276D-C842-4EE6-9690-A5E07745A2D7}" srcOrd="6" destOrd="0" presId="urn:microsoft.com/office/officeart/2008/layout/HexagonCluster"/>
    <dgm:cxn modelId="{0B9D216D-505E-4DEC-8CE3-BD9ACCD75E6A}" type="presParOf" srcId="{1DC5276D-C842-4EE6-9690-A5E07745A2D7}" destId="{DDCC7A21-36C4-4F61-9E6B-A4FDEEB8EE63}" srcOrd="0" destOrd="0" presId="urn:microsoft.com/office/officeart/2008/layout/HexagonCluster"/>
    <dgm:cxn modelId="{984A2A96-9CEC-4EF0-A78D-CEDFEFC7DDEA}" type="presParOf" srcId="{41483E94-2542-47B9-B5B5-BBDF5D5137A8}" destId="{5515BDE0-3A28-4348-A045-F9026E090FF0}" srcOrd="7" destOrd="0" presId="urn:microsoft.com/office/officeart/2008/layout/HexagonCluster"/>
    <dgm:cxn modelId="{CA841BA9-FF7A-4B76-9C98-6D674FAF70AC}" type="presParOf" srcId="{5515BDE0-3A28-4348-A045-F9026E090FF0}" destId="{01D24C42-41D7-4B29-B4EA-5D0D23FCCA7D}" srcOrd="0" destOrd="0" presId="urn:microsoft.com/office/officeart/2008/layout/HexagonCluster"/>
    <dgm:cxn modelId="{772240FF-5D8E-437A-AE71-23AD475BBE86}" type="presParOf" srcId="{41483E94-2542-47B9-B5B5-BBDF5D5137A8}" destId="{7CC70AE9-AEFD-4263-94CF-29980F6A0214}" srcOrd="8" destOrd="0" presId="urn:microsoft.com/office/officeart/2008/layout/HexagonCluster"/>
    <dgm:cxn modelId="{DBDB749B-D0DE-4C8E-BE02-794A79F75BDF}" type="presParOf" srcId="{7CC70AE9-AEFD-4263-94CF-29980F6A0214}" destId="{E6C0859F-1AC8-49AB-B271-0CD150C8D68A}" srcOrd="0" destOrd="0" presId="urn:microsoft.com/office/officeart/2008/layout/HexagonCluster"/>
    <dgm:cxn modelId="{BCE3BD91-D58C-41C2-BC83-5154F404E557}" type="presParOf" srcId="{41483E94-2542-47B9-B5B5-BBDF5D5137A8}" destId="{97A3D175-1D0C-4AFA-A155-91925F39283A}" srcOrd="9" destOrd="0" presId="urn:microsoft.com/office/officeart/2008/layout/HexagonCluster"/>
    <dgm:cxn modelId="{4DB81856-DC05-4F83-B574-4E246EA067D9}" type="presParOf" srcId="{97A3D175-1D0C-4AFA-A155-91925F39283A}" destId="{0203F3D6-0FF5-4E0E-BD5B-02A639E025F9}" srcOrd="0" destOrd="0" presId="urn:microsoft.com/office/officeart/2008/layout/HexagonCluster"/>
    <dgm:cxn modelId="{A2908D81-4069-4634-B1D4-D2AFC4AB51D9}" type="presParOf" srcId="{41483E94-2542-47B9-B5B5-BBDF5D5137A8}" destId="{F3B47C64-C34F-49E9-BF32-4468FE491A13}" srcOrd="10" destOrd="0" presId="urn:microsoft.com/office/officeart/2008/layout/HexagonCluster"/>
    <dgm:cxn modelId="{2CD8BB06-5DBE-4BB1-897F-F50BC3CE2492}" type="presParOf" srcId="{F3B47C64-C34F-49E9-BF32-4468FE491A13}" destId="{EC716CD2-7274-4CF2-ACAB-581817ED53C0}" srcOrd="0" destOrd="0" presId="urn:microsoft.com/office/officeart/2008/layout/HexagonCluster"/>
    <dgm:cxn modelId="{B8F488A6-95AD-4A89-92B7-AE43CE4F701C}" type="presParOf" srcId="{41483E94-2542-47B9-B5B5-BBDF5D5137A8}" destId="{E995E3A2-7047-4E82-97E7-1651C2A5203C}" srcOrd="11" destOrd="0" presId="urn:microsoft.com/office/officeart/2008/layout/HexagonCluster"/>
    <dgm:cxn modelId="{D7BF0354-C0FE-4C92-AF77-737AD562C7EE}" type="presParOf" srcId="{E995E3A2-7047-4E82-97E7-1651C2A5203C}" destId="{60BE3AE8-F6CC-482D-B7B5-D10225B9D979}" srcOrd="0" destOrd="0" presId="urn:microsoft.com/office/officeart/2008/layout/HexagonCluster"/>
    <dgm:cxn modelId="{DF430936-9361-4188-B3AC-2FEFFF8BB509}" type="presParOf" srcId="{41483E94-2542-47B9-B5B5-BBDF5D5137A8}" destId="{1892CC1D-B9CD-4E54-B18F-BBA6A7F67A49}" srcOrd="12" destOrd="0" presId="urn:microsoft.com/office/officeart/2008/layout/HexagonCluster"/>
    <dgm:cxn modelId="{3CF3654B-1A87-4CAF-9C0C-A286A85EE544}" type="presParOf" srcId="{1892CC1D-B9CD-4E54-B18F-BBA6A7F67A49}" destId="{3AAC8C1A-8385-404F-9B5D-8D57D9A12D08}" srcOrd="0" destOrd="0" presId="urn:microsoft.com/office/officeart/2008/layout/HexagonCluster"/>
    <dgm:cxn modelId="{DB1022AA-576F-441E-BE44-D6F4C195A9BA}" type="presParOf" srcId="{41483E94-2542-47B9-B5B5-BBDF5D5137A8}" destId="{C871F253-DE57-4684-9979-7D427C1F6EC3}" srcOrd="13" destOrd="0" presId="urn:microsoft.com/office/officeart/2008/layout/HexagonCluster"/>
    <dgm:cxn modelId="{BBCB1ABB-5EF1-4CDD-BDD3-C12F0091F9B4}" type="presParOf" srcId="{C871F253-DE57-4684-9979-7D427C1F6EC3}" destId="{98B7407D-A9D2-475F-B1E7-10E38E10217F}" srcOrd="0" destOrd="0" presId="urn:microsoft.com/office/officeart/2008/layout/HexagonCluster"/>
    <dgm:cxn modelId="{8DF34A5D-076A-4655-9B6E-4468F5E77D1A}" type="presParOf" srcId="{41483E94-2542-47B9-B5B5-BBDF5D5137A8}" destId="{F8BA2C15-A121-4FBE-8325-7217E124B66A}" srcOrd="14" destOrd="0" presId="urn:microsoft.com/office/officeart/2008/layout/HexagonCluster"/>
    <dgm:cxn modelId="{D713A2E8-ADFC-4620-BE7D-EFAFC0DD0B00}" type="presParOf" srcId="{F8BA2C15-A121-4FBE-8325-7217E124B66A}" destId="{88F2C3B3-E36A-4F3E-9189-0ADFBF41E713}" srcOrd="0" destOrd="0" presId="urn:microsoft.com/office/officeart/2008/layout/HexagonCluster"/>
    <dgm:cxn modelId="{8DBF832C-42EB-491A-AE00-D31D646316F4}" type="presParOf" srcId="{41483E94-2542-47B9-B5B5-BBDF5D5137A8}" destId="{7C100249-B20D-4F58-BD88-D042CF3B3EDE}" srcOrd="15" destOrd="0" presId="urn:microsoft.com/office/officeart/2008/layout/HexagonCluster"/>
    <dgm:cxn modelId="{67C2BE1E-8AB3-4CAB-A1A1-37994A57BBFE}" type="presParOf" srcId="{7C100249-B20D-4F58-BD88-D042CF3B3EDE}" destId="{17A1E33D-6DA4-4AEB-89AD-BD2DBE6966E2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E05B9-B015-47A6-AE06-612FB61BC839}">
      <dsp:nvSpPr>
        <dsp:cNvPr id="0" name=""/>
        <dsp:cNvSpPr/>
      </dsp:nvSpPr>
      <dsp:spPr>
        <a:xfrm>
          <a:off x="4470483" y="4746753"/>
          <a:ext cx="3369178" cy="289205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9530" rIns="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SV" sz="3900" kern="1200" dirty="0"/>
            <a:t>MySQL</a:t>
          </a:r>
        </a:p>
      </dsp:txBody>
      <dsp:txXfrm>
        <a:off x="4992252" y="5194632"/>
        <a:ext cx="2325640" cy="1996293"/>
      </dsp:txXfrm>
    </dsp:sp>
    <dsp:sp modelId="{0414D2D5-A805-4EB5-B8EB-40AC7BF1E3C6}">
      <dsp:nvSpPr>
        <dsp:cNvPr id="0" name=""/>
        <dsp:cNvSpPr/>
      </dsp:nvSpPr>
      <dsp:spPr>
        <a:xfrm>
          <a:off x="4575863" y="6024725"/>
          <a:ext cx="393318" cy="3391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32DCF2-ABC6-4454-BD5E-0BBD26766F89}">
      <dsp:nvSpPr>
        <dsp:cNvPr id="0" name=""/>
        <dsp:cNvSpPr/>
      </dsp:nvSpPr>
      <dsp:spPr>
        <a:xfrm>
          <a:off x="1610391" y="3174687"/>
          <a:ext cx="3369178" cy="2892051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354AC-FAEC-4E7F-9B49-4D330914D652}">
      <dsp:nvSpPr>
        <dsp:cNvPr id="0" name=""/>
        <dsp:cNvSpPr/>
      </dsp:nvSpPr>
      <dsp:spPr>
        <a:xfrm>
          <a:off x="3891637" y="5665701"/>
          <a:ext cx="393318" cy="3391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92A986-4051-403E-88F6-194B48E55E17}">
      <dsp:nvSpPr>
        <dsp:cNvPr id="0" name=""/>
        <dsp:cNvSpPr/>
      </dsp:nvSpPr>
      <dsp:spPr>
        <a:xfrm>
          <a:off x="7327606" y="3152534"/>
          <a:ext cx="3369178" cy="289205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9530" rIns="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SV" sz="3900" kern="1200" dirty="0"/>
            <a:t>T-SQL</a:t>
          </a:r>
        </a:p>
      </dsp:txBody>
      <dsp:txXfrm>
        <a:off x="7849375" y="3600413"/>
        <a:ext cx="2325640" cy="1996293"/>
      </dsp:txXfrm>
    </dsp:sp>
    <dsp:sp modelId="{E1B0A532-81F5-4B2C-8601-C1EB1744D24C}">
      <dsp:nvSpPr>
        <dsp:cNvPr id="0" name=""/>
        <dsp:cNvSpPr/>
      </dsp:nvSpPr>
      <dsp:spPr>
        <a:xfrm>
          <a:off x="9635568" y="5640493"/>
          <a:ext cx="393318" cy="3391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CC7A21-36C4-4F61-9E6B-A4FDEEB8EE63}">
      <dsp:nvSpPr>
        <dsp:cNvPr id="0" name=""/>
        <dsp:cNvSpPr/>
      </dsp:nvSpPr>
      <dsp:spPr>
        <a:xfrm>
          <a:off x="10199571" y="4742170"/>
          <a:ext cx="3369178" cy="2892051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D24C42-41D7-4B29-B4EA-5D0D23FCCA7D}">
      <dsp:nvSpPr>
        <dsp:cNvPr id="0" name=""/>
        <dsp:cNvSpPr/>
      </dsp:nvSpPr>
      <dsp:spPr>
        <a:xfrm>
          <a:off x="10276751" y="6037711"/>
          <a:ext cx="393318" cy="3391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C0859F-1AC8-49AB-B271-0CD150C8D68A}">
      <dsp:nvSpPr>
        <dsp:cNvPr id="0" name=""/>
        <dsp:cNvSpPr/>
      </dsp:nvSpPr>
      <dsp:spPr>
        <a:xfrm>
          <a:off x="4470483" y="1594218"/>
          <a:ext cx="3369178" cy="289205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9530" rIns="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SV" sz="3900" kern="1200" dirty="0"/>
            <a:t>PL/SQL</a:t>
          </a:r>
        </a:p>
      </dsp:txBody>
      <dsp:txXfrm>
        <a:off x="4992252" y="2042097"/>
        <a:ext cx="2325640" cy="1996293"/>
      </dsp:txXfrm>
    </dsp:sp>
    <dsp:sp modelId="{0203F3D6-0FF5-4E0E-BD5B-02A639E025F9}">
      <dsp:nvSpPr>
        <dsp:cNvPr id="0" name=""/>
        <dsp:cNvSpPr/>
      </dsp:nvSpPr>
      <dsp:spPr>
        <a:xfrm>
          <a:off x="6763603" y="1653801"/>
          <a:ext cx="393318" cy="3391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16CD2-7274-4CF2-ACAB-581817ED53C0}">
      <dsp:nvSpPr>
        <dsp:cNvPr id="0" name=""/>
        <dsp:cNvSpPr/>
      </dsp:nvSpPr>
      <dsp:spPr>
        <a:xfrm>
          <a:off x="7334412" y="0"/>
          <a:ext cx="3369178" cy="2892051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E3AE8-F6CC-482D-B7B5-D10225B9D979}">
      <dsp:nvSpPr>
        <dsp:cNvPr id="0" name=""/>
        <dsp:cNvSpPr/>
      </dsp:nvSpPr>
      <dsp:spPr>
        <a:xfrm>
          <a:off x="7404786" y="1281791"/>
          <a:ext cx="393318" cy="3391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C8C1A-8385-404F-9B5D-8D57D9A12D08}">
      <dsp:nvSpPr>
        <dsp:cNvPr id="0" name=""/>
        <dsp:cNvSpPr/>
      </dsp:nvSpPr>
      <dsp:spPr>
        <a:xfrm>
          <a:off x="10199571" y="1589635"/>
          <a:ext cx="3369178" cy="289205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9530" rIns="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SV" sz="3900" b="1" i="0" kern="1200" dirty="0"/>
            <a:t>PostgreSQL</a:t>
          </a:r>
          <a:endParaRPr lang="es-SV" sz="3900" kern="1200" dirty="0"/>
        </a:p>
      </dsp:txBody>
      <dsp:txXfrm>
        <a:off x="10721340" y="2037514"/>
        <a:ext cx="2325640" cy="1996293"/>
      </dsp:txXfrm>
    </dsp:sp>
    <dsp:sp modelId="{98B7407D-A9D2-475F-B1E7-10E38E10217F}">
      <dsp:nvSpPr>
        <dsp:cNvPr id="0" name=""/>
        <dsp:cNvSpPr/>
      </dsp:nvSpPr>
      <dsp:spPr>
        <a:xfrm>
          <a:off x="13096769" y="2866079"/>
          <a:ext cx="393318" cy="3391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2C3B3-E36A-4F3E-9189-0ADFBF41E713}">
      <dsp:nvSpPr>
        <dsp:cNvPr id="0" name=""/>
        <dsp:cNvSpPr/>
      </dsp:nvSpPr>
      <dsp:spPr>
        <a:xfrm>
          <a:off x="13083411" y="3179270"/>
          <a:ext cx="3369178" cy="2892051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A1E33D-6DA4-4AEB-89AD-BD2DBE6966E2}">
      <dsp:nvSpPr>
        <dsp:cNvPr id="0" name=""/>
        <dsp:cNvSpPr/>
      </dsp:nvSpPr>
      <dsp:spPr>
        <a:xfrm>
          <a:off x="13763183" y="3230450"/>
          <a:ext cx="393318" cy="33916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5AEF8B-688E-77B2-80BD-042885EB4C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C6967-87DB-4CF4-BA80-5D0DAE54E9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469ED-EEBC-4D60-BA32-743F41922377}" type="datetimeFigureOut">
              <a:rPr lang="id-ID" smtClean="0"/>
              <a:t>20/08/2025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554224-784F-9FC6-CDA3-FC85BA3A22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ACAC9-C5FE-E1CF-E88D-0FDD895618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FAC06-9002-490F-9330-06802D423289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673787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7" units="cm"/>
          <inkml:channel name="Y" type="integer" min="-1080" max="1080" units="cm"/>
          <inkml:channel name="T" type="integer" max="2.14748E9" units="dev"/>
        </inkml:traceFormat>
        <inkml:channelProperties>
          <inkml:channelProperty channel="X" name="resolution" value="62.36246" units="1/cm"/>
          <inkml:channelProperty channel="Y" name="resolution" value="124.85549" units="1/cm"/>
          <inkml:channelProperty channel="T" name="resolution" value="1" units="1/dev"/>
        </inkml:channelProperties>
      </inkml:inkSource>
      <inkml:timestamp xml:id="ts0" timeString="2025-08-21T01:17:41.0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38948 15558 0,'35'0'78,"0"35"-63,106 141 17,-35-105-17,-71-1-15,1-70 0,69 106 16,-105-71-16,71 71 0,0-35 16,-1-1-16,-35-34 0,71 140 31,35 36-16,-105-142 1,-1 1-16,0-71 0,71 141 16,-106-106-1,35 0-15,-35 1 32,0-72 46</inkml:trace>
  <inkml:trace contextRef="#ctx0" brushRef="#br0" timeOffset="1442.76">39653 17074 0,'35'0'31,"1"36"16,-1-36 0,35 0 0,36 35-32,-70-35 1,281 71 0,-211-36-1,70 35 1,-140-70-1,-1 0-15,-35 36 16,35-36 0,-35-36 62,0-34-63,0 35 17,0-36-17,-35 36 17,35-1-17,0 1 1,0 0-1,0 0 1,0-36 15,0 36-31,0 0 16,0-1 0,-35 1-1,35 0 16,0-1-15,-36 36 47</inkml:trace>
  <inkml:trace contextRef="#ctx0" brushRef="#br0" timeOffset="12442.97">38701 23036 0,'0'36'125,"0"34"-109,0 1 15,0-36-15,0 0-16,0 36 31,0-1-15,0-34-1,0-1 32,0 0-16,0 1 32,0-1-47,0 0 15,35 36 0,-35-36-31,35 35 47,0-70 47,1 0-47,-1 0-32,0 0-15,36 0 47,-1 36-16,1-36 1,-36 0-17,0 0 1,36 35 15,0 0-15,-1-35-1,36 0 17,-71 0-17,36 0 48,-36 0-48,0 36 17,36-36-1,-36 0 0,0 0-15,1 70-1,34-70 1,-34 0 15,-1 35-15,0-35-1,0 0 1,36 0-16,-36 0 31,36 0-15,-36 0 0,36 0 15,-1 0-16,1 0 17,-1 0-32,-34 0 15,-1 0 1,0 0 0,36 0-1,35 36 1,-1-1-1,1-35 17,-71 0-32,1 35 0,-1-35 15,0 0 1,1 0-16,-1 0 16,71 0 15,35 0 0,-141 71-31,70-71 16,-34 0-16,-1 0 15,0 0-15,1 0 16,34 0 0,-35 0-16,36 0 0,105 0 31,-35 0-16,-105 0 1,34 0 15,71-35-15,71-177 15,-141 141-15,-1 1-16,1-1 15,-36 1 1,36 70-16,-71-36 16,35 1-1,-35 0 17,0 0-17,0-1 16,0 1 16,0 0-15,-71-36-17,36 36 1,-36 0-16,-34-1 15,69 1-15,1 0 16,-71 0 0,36-1-16,-1 1 15,36 35-15,-71-35 32,-70-1-17,140 36 1,-140-70-1,105 70-15,1 0 32,-283-71-1,282 71-15,-70 0-1,35 0 1,71 0-16,-106-35 15,106 35 1,-36 0 0,-70 0-1,71-35 1,-1 35-16,0-36 16,1 36-16,-71 0 15,0-70 1,105 70-16,-105 0 15,71 0 1,34-35-16,-105 35 31,71-36-15,35 36 0,-1 0-16,1 0 0,-71 0 46,71 0-30,0 36 0,-36-36-1,36 0-15,35 35 16,-36 0-16,-69 0 31,-1 1-15,35-36-1,71 35 1,-70 0 0,70 1-1,-141 69 17,105-34-17,1 0 1,0-36-1,-1 0 32</inkml:trace>
  <inkml:trace contextRef="#ctx0" brushRef="#br0" timeOffset="77491.64">61032 14676 0,'-35'388'203,"-71"564"-188,70-776 1,36-70-16,-35 35 0,35-35 16,-35 212-1,35-283 1,0-70 46,0-36-30,0 36 14</inkml:trace>
  <inkml:trace contextRef="#ctx0" brushRef="#br0" timeOffset="78755.33">60150 16686 0,'282'0'234,"459"283"-203,-424-178 1,-211-69-1,-106-72 47,-35 36-31,0 0-16</inkml:trace>
  <inkml:trace contextRef="#ctx0" brushRef="#br0" timeOffset="80517.12">60397 16969 0</inkml:trace>
  <inkml:trace contextRef="#ctx0" brushRef="#br0" timeOffset="91313.53">50907 15381 0,'35'71'188,"106"70"-173,0 0-15,71 71 16,564 528 15,-740-704-31,-36-1 16,0 0-16,35-35 0,-70 0 78,35-35-47</inkml:trace>
  <inkml:trace contextRef="#ctx0" brushRef="#br0" timeOffset="97288.76">52812 29175 0,'529'2963'156,"-247"-2892"-140,-246-36-16,175-35 0,636 212 31,811 176 0,-458 0-15,317 70 15,-459-176 0,-811-211-31,-177-71 0,142 71 0,-141-36 16,105-35-16,-70 0 0,423 35 31,-494-35-31,248-35 32,-142-36-32,-141 36 0,106 0 15,282-212 16,-353 176-31,35 36 0,36-71 0,-70 71 16,352-459 0,-247 353-1,388-565 1,-459 601 0,389-566 15,-424 565-31,36-35 15,-71 71-15,0 34 16,0 1-16,-35 0 0,35-71 31,-71-106-15,71 71 0,-35-35-1,35 105 16,-177-705 1,36 423-17,-141-211 1,247 564 0,-247-282-1,211 247 1,36 35-16,-494-71 15,458 106 1,-458 71 0,-918 141-1,1130-212 1,176-35-16,-283 0 16,72 0-16,-283 0 15,529 0 1,-141 0-16,106 0 0,-106-35 0,176 35 15,-105 0-15,-1 0 16,-105 0 0,247 0-16,-318 71 31,212-36-15,35 0-16,-35 36 15,-35-1-15,140-70 0,-211 71 16,36-1-16,-283 142 15,-353 35 17,424 0-17,352-212 1,-317 177 0,282-177-1,-105 36 1,175-71 15,36 35-15,-35-35 15,35 35-15,-35-35-16,0 35 15,-71 1-15,70-36 16,-105 35-1,71 71 1,35-71 15,70-35 16</inkml:trace>
  <inkml:trace contextRef="#ctx0" brushRef="#br0" timeOffset="112920.62">61667 15452 0,'0'106'219,"-35"458"-204,35 212 17,0-564-17,0-106-15,0 70 31,-36-106-15,36-105 15,-35 35-15,35-35 0,0 0 46,0-1 1,0 1-17</inkml:trace>
  <inkml:trace contextRef="#ctx0" brushRef="#br0" timeOffset="116054.39">61490 17145 0,'0'35'218,"36"1"-202,-36-1-16,35 0 31,-35 0 63,35 1-78,-35 34-1,71 36 1,-36 0 15,-35-71 0,35-35 1,-35-70 30,36 70-46,-1-106-1,0 106 1,1-36 0,-36 1 15,35 0 0,-35 0-15,0-1 15,0 1-15,0 0 15,-35 0-15,-36 35-1,-70-36 1,35 1-1,71 35 17,-1 0 30,36 35-46,0 1-16</inkml:trace>
  <inkml:trace contextRef="#ctx0" brushRef="#br0" timeOffset="137635.48">55670 22966 0,'-142'0'187,"1"-35"-171,35-1-1,36 36-15,35 0 16,-177 0 0,141 0-1,1 0-15,-389 177 32,424-142-32,-106 0 0,70 1 0,-634 316 31,246-140-16,-317 105 17,741-281-17,-106-1 1,-212 247 0,317-282-1,36 71-15,-35-1 16,35-34-16,0 34 15,35 142 17,1-106-17,-1-1-15,247 178 16,-70-107 0,0-35-16,-177-105 0,600 316 15,-353-211 1,141-35-1,-246-106 1,-107 0-16,213 0 0,-36 0 16,35-70-1,-106-36-15,-140 106 0,563-318 16,-317 142 0,353-353-1,-352 282 1,175-423-1,-352 387 1,-35 72 0,-142-283-1,-35 317 1,-246-211 0,34 212-1,-917 0 16,812 352-15,141-35-16,-741 600 47,564-388-31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7" units="cm"/>
          <inkml:channel name="Y" type="integer" min="-1080" max="1080" units="cm"/>
          <inkml:channel name="T" type="integer" max="2.14748E9" units="dev"/>
        </inkml:traceFormat>
        <inkml:channelProperties>
          <inkml:channelProperty channel="X" name="resolution" value="62.36246" units="1/cm"/>
          <inkml:channelProperty channel="Y" name="resolution" value="124.85549" units="1/cm"/>
          <inkml:channelProperty channel="T" name="resolution" value="1" units="1/dev"/>
        </inkml:channelProperties>
      </inkml:inkSource>
      <inkml:timestamp xml:id="ts0" timeString="2025-08-21T01:20:56.6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3563 5503 0,'706'71'156,"-1"-71"-141,-493 0-15,105 0 16,318 0-16,-282 0 16,529 0-1,-670-35-15,1093-1 32,-564 36-17,70 0 16,-105 0 1,-600 0-32,-71 0 0,106 0 0,-105 0 15,528-70 17,-423 35-32,282-1 31,-387 1-31,140-36 31,-35 1 0,-70 70-31,-36 0 16,283 0 15,70 0 0,-247 0-15,-71 0-16,177 0 16,-35 0-1,-142 0-15,1 0 16,35 0-16,0 0 16,-36 0-1,36 0 1,-35-35-1,-36 35-15,141-71 32,36 0-17,176 36 17,-317 0-32,105 0 15,-105 35 1,-1-71-16,-70 36 15,177-71 1,-107-35 15,-70 106-15,0-107 0,-35 37 15,0-1-16,-1 71 1,1-36 0,0-35-16,35 0 15,-36-70-15,36 141 0,-35-283 32,0-211-17,0 458 1,35 36-16,0-106 15,0 0 17,0 106-17,0-1-15,0-34 16,0-177 0,0 212-1,-71-248 16,71 213 1,0-71-17,0 35 1,0 35-16,0 36 16,0 0-1,0-36-15,0 36 31,0-36-15,0 1-16,71-107 31,-36 36-15,-35 106-16,0-36 31,35 36 0,-35 0 1,0-36-17,0 36-15,0-106 32,0-35-1,0 105-31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7" units="cm"/>
          <inkml:channel name="Y" type="integer" min="-1080" max="1080" units="cm"/>
          <inkml:channel name="T" type="integer" max="2.14748E9" units="dev"/>
        </inkml:traceFormat>
        <inkml:channelProperties>
          <inkml:channelProperty channel="X" name="resolution" value="62.36246" units="1/cm"/>
          <inkml:channelProperty channel="Y" name="resolution" value="124.85549" units="1/cm"/>
          <inkml:channelProperty channel="T" name="resolution" value="1" units="1/dev"/>
        </inkml:channelProperties>
      </inkml:inkSource>
      <inkml:timestamp xml:id="ts0" timeString="2025-08-21T01:23:41.9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4551 13088 0,'0'-35'31,"-35"70"78,-1 0-93,1-35-16,35 36 0,0-1 31,0 106 0,-35 988 1,35-741-17,70 741 17,-70-988-32,177 600 31,-142-459-31,0-211 0,1 175 0,-1-175 0,106 317 31,35 35-15,-105-352-16,141 176 15,-1-71 1,1-105 0,0 70-16,35-70 0,246 105 15,-104-105 1,175 105-16,-388-141 0,248 71 0,-213-71 15,177 142-15,-246-177 0,387 176 16,388 177 0,-776-283-16,177-34 31,-177-36 266,212 0-266,-142 35-31,-105-35 0,141 35 0,-71 1 0,177-1 16,1623 141 15,-1412-105-31,-387-71 0,458 35 16,1058 36-1,-1411-71-15,530 35 16,-36-35-16,-35 0 15,-177 0-15,-317 0 0,247 0 16,-247 0-16,1834 0 16,-1834 0-1,1411-35 1,-705-36 31,-812 0-47,-70 36 0,-36 0 15,635-71 235,283-211-234,-671 246 0,-106 0-16,530-211 15,-177 71 1,-282 175 0,-106 1-1,706-106 32,-777 141-47,36-71 16,0 71-16,-35-70 15,-36 35-15,0-1 0,0-34 16,36 34-16,-71 1 16,35 0-16,0 0 0,1-71 15,70-71 1,-71 142-16,0-106 15,36 0 1,-71 70 0,0 1 15,0 34-31,-36-69 16,1-72-1,-35-140-15,-1 70 16,-141-318-1,142 460 1,-1-37 0,-70 72-1,71 35-15,-107-36 16,36 71 0,-141 0-1,-247 0 1,352 0-1,-34 0-15,-142 0 32,-141-35-17,35-1 17,142 36-17,35 0-15,70 36 16,71-36-1,-36 35-15,107 0 0,-107 1 16,-105 34-16,141-70 16,71 35-16,-354 36 15,177-36 1,106 1-16,-35-36 16,35 0-16,-142-71 31,-105-70-16,212 70-15,-177-35 16,106 36-16,177 70 16,-213-35-16,107-1 15,-106-34-15,141 70 16,35 0-16,-35 0 0,35 0 16,-71 0-16,-140 0 15,-142 0 1,-211 70-1,494-70-15,70 0 16,-35 36-16,70-36 0,-105 70 16,-248-35-1,248-35 1,70 0-16,-105 0 16,69 0-16,72 0 0,-1 0 15,36 0-15,-106 0 0,70 36 31,-176-36 219,-246 106-234,387-106-16,-247 35 0,247-35 16,-282 70-16,247-70 0,-282 36 15,317-36-15,-1411 106 32,670-71-17,635-35-15,107 0 0,-213 0 16,1 0-16,70 0 15,-36 0-15,107-71 16,0 71-16,140 0 0,-175 0 16,105 0-16,-176-35 0,-1 35 15,-175-35 1,140 35 0,36-36-16,-106 1 15,317 0 1,-70 0-16,0 35 0,-106 0 15,71-36 1,-459-34 15,529 34-31,-141 36 16,71 0-16,-354 0 47,389 0-47,0 0 15,-282 71 17,-1 35-1,-34-36-15,387-70-16,-140 36 15,-319 34 1,354-34-16,-106-36 15,176 0 1,71 0-16,-142 0 0,71 0 16,-246 0-1,175 35 1,71 0 0,71-35-16,0 0 15,0 35 1,-36 36-1,36-1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87D41-E15A-439E-84AF-83C7DA1D1470}" type="datetimeFigureOut">
              <a:rPr lang="es-SV" smtClean="0"/>
              <a:t>20/8/2025</a:t>
            </a:fld>
            <a:endParaRPr lang="es-SV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SV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1278F-6130-4B31-84EB-EBB35A293006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322941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MX" dirty="0"/>
              <a:t>La frase </a:t>
            </a:r>
            <a:r>
              <a:rPr lang="es-MX" b="1" dirty="0"/>
              <a:t>"lenguaje de dominio específico"</a:t>
            </a:r>
            <a:r>
              <a:rPr lang="es-MX" dirty="0"/>
              <a:t> hace referencia a un tipo de lenguaje de programación que está diseñado para resolver problemas concretos dentro de un área o dominio en particular, en lugar de ser un lenguaje de propósito general (como Python o Java, que pueden usarse para una amplia variedad de tareas).</a:t>
            </a:r>
          </a:p>
          <a:p>
            <a:pPr>
              <a:buNone/>
            </a:pPr>
            <a:r>
              <a:rPr lang="es-MX" dirty="0"/>
              <a:t>En el caso de SQL, su propósito específico es trabajar con bases de datos relacionales. Esto significa que SQL está optimizado y estructurado exclusivamente para: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Administrar bases de datos:</a:t>
            </a:r>
            <a:r>
              <a:rPr lang="es-MX" dirty="0"/>
              <a:t> Crear, modificar y gestionar tablas y otros objetos de bases de datos.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Recuperar información:</a:t>
            </a:r>
            <a:r>
              <a:rPr lang="es-MX" dirty="0"/>
              <a:t> Realizar consultas para obtener datos de manera estructurada y eficiente.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Manipular datos:</a:t>
            </a:r>
            <a:r>
              <a:rPr lang="es-MX" dirty="0"/>
              <a:t> Insertar, actualizar, eliminar o buscar información dentro de bases de datos.</a:t>
            </a:r>
          </a:p>
          <a:p>
            <a:r>
              <a:rPr lang="es-MX" dirty="0"/>
              <a:t>Al ser un lenguaje de dominio específico, SQL se centra exclusivamente en la gestión de bases de datos relacionales, lo que lo hace más directo y fácil de usar para estas tareas, pero menos versátil para otras áreas de programación. ¿Te gustaría profundizar en algún aspecto de SQL? </a:t>
            </a:r>
          </a:p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1278F-6130-4B31-84EB-EBB35A293006}" type="slidenum">
              <a:rPr lang="es-SV" smtClean="0"/>
              <a:t>3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953682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A4C4-07D0-E025-8311-D9CA24449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22837E5-D1DA-99DD-6382-115FD6E783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1B1D98A-36AB-924F-8B2A-6222A97E1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MX" dirty="0"/>
              <a:t>La frase </a:t>
            </a:r>
            <a:r>
              <a:rPr lang="es-MX" b="1" dirty="0"/>
              <a:t>"lenguaje de dominio específico"</a:t>
            </a:r>
            <a:r>
              <a:rPr lang="es-MX" dirty="0"/>
              <a:t> hace referencia a un tipo de lenguaje de programación que está diseñado para resolver problemas concretos dentro de un área o dominio en particular, en lugar de ser un lenguaje de propósito general (como Python o Java, que pueden usarse para una amplia variedad de tareas).</a:t>
            </a:r>
          </a:p>
          <a:p>
            <a:pPr>
              <a:buNone/>
            </a:pPr>
            <a:r>
              <a:rPr lang="es-MX" dirty="0"/>
              <a:t>En el caso de SQL, su propósito específico es trabajar con bases de datos relacionales. Esto significa que SQL está optimizado y estructurado exclusivamente para: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Administrar bases de datos:</a:t>
            </a:r>
            <a:r>
              <a:rPr lang="es-MX" dirty="0"/>
              <a:t> Crear, modificar y gestionar tablas y otros objetos de bases de datos.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Recuperar información:</a:t>
            </a:r>
            <a:r>
              <a:rPr lang="es-MX" dirty="0"/>
              <a:t> Realizar consultas para obtener datos de manera estructurada y eficiente.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Manipular datos:</a:t>
            </a:r>
            <a:r>
              <a:rPr lang="es-MX" dirty="0"/>
              <a:t> Insertar, actualizar, eliminar o buscar información dentro de bases de datos.</a:t>
            </a:r>
          </a:p>
          <a:p>
            <a:r>
              <a:rPr lang="es-MX" dirty="0"/>
              <a:t>Al ser un lenguaje de dominio específico, SQL se centra exclusivamente en la gestión de bases de datos relacionales, lo que lo hace más directo y fácil de usar para estas tareas, pero menos versátil para otras áreas de programación. ¿Te gustaría profundizar en algún aspecto de SQL? </a:t>
            </a:r>
          </a:p>
          <a:p>
            <a:endParaRPr lang="es-SV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BBB816-68A7-5792-BE0E-833851DFBC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1278F-6130-4B31-84EB-EBB35A293006}" type="slidenum">
              <a:rPr lang="es-SV" smtClean="0"/>
              <a:t>7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020781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AB3D4-03D3-A05A-378D-9B77472ED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46538EE-9BF2-1EFB-561D-17E924771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52FFB0D-2486-2EE3-1379-791B031A8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MX" dirty="0"/>
              <a:t>La frase </a:t>
            </a:r>
            <a:r>
              <a:rPr lang="es-MX" b="1" dirty="0"/>
              <a:t>"lenguaje de dominio específico"</a:t>
            </a:r>
            <a:r>
              <a:rPr lang="es-MX" dirty="0"/>
              <a:t> hace referencia a un tipo de lenguaje de programación que está diseñado para resolver problemas concretos dentro de un área o dominio en particular, en lugar de ser un lenguaje de propósito general (como Python o Java, que pueden usarse para una amplia variedad de tareas).</a:t>
            </a:r>
          </a:p>
          <a:p>
            <a:pPr>
              <a:buNone/>
            </a:pPr>
            <a:r>
              <a:rPr lang="es-MX" dirty="0"/>
              <a:t>En el caso de SQL, su propósito específico es trabajar con bases de datos relacionales. Esto significa que SQL está optimizado y estructurado exclusivamente para: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Administrar bases de datos:</a:t>
            </a:r>
            <a:r>
              <a:rPr lang="es-MX" dirty="0"/>
              <a:t> Crear, modificar y gestionar tablas y otros objetos de bases de datos.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Recuperar información:</a:t>
            </a:r>
            <a:r>
              <a:rPr lang="es-MX" dirty="0"/>
              <a:t> Realizar consultas para obtener datos de manera estructurada y eficiente.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Manipular datos:</a:t>
            </a:r>
            <a:r>
              <a:rPr lang="es-MX" dirty="0"/>
              <a:t> Insertar, actualizar, eliminar o buscar información dentro de bases de datos.</a:t>
            </a:r>
          </a:p>
          <a:p>
            <a:r>
              <a:rPr lang="es-MX" dirty="0"/>
              <a:t>Al ser un lenguaje de dominio específico, SQL se centra exclusivamente en la gestión de bases de datos relacionales, lo que lo hace más directo y fácil de usar para estas tareas, pero menos versátil para otras áreas de programación. ¿Te gustaría profundizar en algún aspecto de SQL? </a:t>
            </a:r>
          </a:p>
          <a:p>
            <a:endParaRPr lang="es-SV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D32256-A6CC-0F13-DDC7-7E568A7A6B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1278F-6130-4B31-84EB-EBB35A293006}" type="slidenum">
              <a:rPr lang="es-SV" smtClean="0"/>
              <a:t>8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544682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1278F-6130-4B31-84EB-EBB35A293006}" type="slidenum">
              <a:rPr lang="es-SV" smtClean="0"/>
              <a:t>9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589417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2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MX" dirty="0"/>
              <a:t>En el contexto de bases de datos, un </a:t>
            </a:r>
            <a:r>
              <a:rPr lang="es-MX" b="1" dirty="0"/>
              <a:t>esquema</a:t>
            </a:r>
            <a:r>
              <a:rPr lang="es-MX" dirty="0"/>
              <a:t> es la estructura lógica que define la organización de los datos dentro de una base de datos. Actúa como un plano o modelo que especifica cómo se organizan y relacionan los distintos objetos de la base de datos. Estos objetos pueden incluir tablas, vistas, índices, procedimientos almacenados, funciones, y más.</a:t>
            </a:r>
          </a:p>
          <a:p>
            <a:pPr>
              <a:buNone/>
            </a:pPr>
            <a:r>
              <a:rPr lang="es-MX" dirty="0"/>
              <a:t>Características principales de un esquema:</a:t>
            </a:r>
          </a:p>
          <a:p>
            <a:pPr>
              <a:buFont typeface="+mj-lt"/>
              <a:buAutoNum type="arabicPeriod"/>
            </a:pPr>
            <a:r>
              <a:rPr lang="es-MX" b="1" dirty="0"/>
              <a:t>Definición de estructura:</a:t>
            </a:r>
            <a:br>
              <a:rPr lang="es-MX" dirty="0"/>
            </a:br>
            <a:r>
              <a:rPr lang="es-MX" dirty="0"/>
              <a:t>Incluye la configuración de las tablas (nombres, columnas, tipos de datos) y sus relaciones (claves primarias, claves foráneas, etc.).</a:t>
            </a:r>
          </a:p>
          <a:p>
            <a:pPr>
              <a:buFont typeface="+mj-lt"/>
              <a:buAutoNum type="arabicPeriod"/>
            </a:pPr>
            <a:r>
              <a:rPr lang="es-MX" b="1" dirty="0"/>
              <a:t>Separación lógica:</a:t>
            </a:r>
            <a:br>
              <a:rPr lang="es-MX" dirty="0"/>
            </a:br>
            <a:r>
              <a:rPr lang="es-MX" dirty="0"/>
              <a:t>Un esquema permite organizar los objetos de la base de datos de manera lógica, lo que resulta útil para dividir responsabilidades o agrupar elementos relacionados.</a:t>
            </a:r>
          </a:p>
          <a:p>
            <a:pPr>
              <a:buFont typeface="+mj-lt"/>
              <a:buAutoNum type="arabicPeriod"/>
            </a:pPr>
            <a:r>
              <a:rPr lang="es-MX" b="1" dirty="0"/>
              <a:t>No es el mismo que los datos:</a:t>
            </a:r>
            <a:br>
              <a:rPr lang="es-MX" dirty="0"/>
            </a:br>
            <a:r>
              <a:rPr lang="es-MX" dirty="0"/>
              <a:t>El esquema define </a:t>
            </a:r>
            <a:r>
              <a:rPr lang="es-MX" b="1" dirty="0"/>
              <a:t>cómo</a:t>
            </a:r>
            <a:r>
              <a:rPr lang="es-MX" dirty="0"/>
              <a:t> deben estar organizados los datos, pero no contiene los datos en sí. Es una guía para la estructura de almacenamiento.</a:t>
            </a:r>
          </a:p>
          <a:p>
            <a:pPr>
              <a:buFont typeface="+mj-lt"/>
              <a:buAutoNum type="arabicPeriod"/>
            </a:pPr>
            <a:r>
              <a:rPr lang="es-MX" b="1" dirty="0" err="1"/>
              <a:t>Multiesquema</a:t>
            </a:r>
            <a:r>
              <a:rPr lang="es-MX" b="1"/>
              <a:t>:</a:t>
            </a:r>
            <a:br>
              <a:rPr lang="es-MX"/>
            </a:br>
            <a:r>
              <a:rPr lang="es-MX"/>
              <a:t>Una base de datos puede contener múltiples esquemas, que funcionan como espacios separados para diferentes conjuntos de objetos, muy útil en entornos con múltiples usuarios o aplicaciones.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340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02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483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7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D9AD6A-F43A-CEEE-7F73-01280B03F5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583694" y="1096966"/>
            <a:ext cx="6768431" cy="11522075"/>
          </a:xfrm>
          <a:custGeom>
            <a:avLst/>
            <a:gdLst>
              <a:gd name="connsiteX0" fmla="*/ 735426 w 7632846"/>
              <a:gd name="connsiteY0" fmla="*/ 0 h 13033447"/>
              <a:gd name="connsiteX1" fmla="*/ 6897422 w 7632846"/>
              <a:gd name="connsiteY1" fmla="*/ 0 h 13033447"/>
              <a:gd name="connsiteX2" fmla="*/ 7632846 w 7632846"/>
              <a:gd name="connsiteY2" fmla="*/ 735425 h 13033447"/>
              <a:gd name="connsiteX3" fmla="*/ 7632846 w 7632846"/>
              <a:gd name="connsiteY3" fmla="*/ 12298022 h 13033447"/>
              <a:gd name="connsiteX4" fmla="*/ 6897422 w 7632846"/>
              <a:gd name="connsiteY4" fmla="*/ 13033447 h 13033447"/>
              <a:gd name="connsiteX5" fmla="*/ 735426 w 7632846"/>
              <a:gd name="connsiteY5" fmla="*/ 13033447 h 13033447"/>
              <a:gd name="connsiteX6" fmla="*/ 0 w 7632846"/>
              <a:gd name="connsiteY6" fmla="*/ 12298022 h 13033447"/>
              <a:gd name="connsiteX7" fmla="*/ 0 w 7632846"/>
              <a:gd name="connsiteY7" fmla="*/ 735425 h 13033447"/>
              <a:gd name="connsiteX8" fmla="*/ 735426 w 7632846"/>
              <a:gd name="connsiteY8" fmla="*/ 0 h 1303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32846" h="13033447">
                <a:moveTo>
                  <a:pt x="735426" y="0"/>
                </a:moveTo>
                <a:lnTo>
                  <a:pt x="6897422" y="0"/>
                </a:lnTo>
                <a:cubicBezTo>
                  <a:pt x="7303586" y="0"/>
                  <a:pt x="7632846" y="329261"/>
                  <a:pt x="7632846" y="735425"/>
                </a:cubicBezTo>
                <a:lnTo>
                  <a:pt x="7632846" y="12298022"/>
                </a:lnTo>
                <a:cubicBezTo>
                  <a:pt x="7632846" y="12704186"/>
                  <a:pt x="7303586" y="13033447"/>
                  <a:pt x="6897422" y="13033447"/>
                </a:cubicBezTo>
                <a:lnTo>
                  <a:pt x="735426" y="13033447"/>
                </a:lnTo>
                <a:cubicBezTo>
                  <a:pt x="329261" y="13033447"/>
                  <a:pt x="0" y="12704186"/>
                  <a:pt x="0" y="12298022"/>
                </a:cubicBezTo>
                <a:lnTo>
                  <a:pt x="0" y="735425"/>
                </a:lnTo>
                <a:cubicBezTo>
                  <a:pt x="0" y="329261"/>
                  <a:pt x="329261" y="0"/>
                  <a:pt x="735426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1200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F20594-36CC-AFD0-AC7D-4D77815B04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0289" y="1096968"/>
            <a:ext cx="22321836" cy="5545013"/>
          </a:xfrm>
          <a:custGeom>
            <a:avLst/>
            <a:gdLst>
              <a:gd name="connsiteX0" fmla="*/ 924188 w 22321836"/>
              <a:gd name="connsiteY0" fmla="*/ 0 h 5545013"/>
              <a:gd name="connsiteX1" fmla="*/ 21397650 w 22321836"/>
              <a:gd name="connsiteY1" fmla="*/ 0 h 5545013"/>
              <a:gd name="connsiteX2" fmla="*/ 22321836 w 22321836"/>
              <a:gd name="connsiteY2" fmla="*/ 924187 h 5545013"/>
              <a:gd name="connsiteX3" fmla="*/ 22321836 w 22321836"/>
              <a:gd name="connsiteY3" fmla="*/ 4620826 h 5545013"/>
              <a:gd name="connsiteX4" fmla="*/ 21397650 w 22321836"/>
              <a:gd name="connsiteY4" fmla="*/ 5545013 h 5545013"/>
              <a:gd name="connsiteX5" fmla="*/ 924188 w 22321836"/>
              <a:gd name="connsiteY5" fmla="*/ 5545013 h 5545013"/>
              <a:gd name="connsiteX6" fmla="*/ 0 w 22321836"/>
              <a:gd name="connsiteY6" fmla="*/ 4620826 h 5545013"/>
              <a:gd name="connsiteX7" fmla="*/ 0 w 22321836"/>
              <a:gd name="connsiteY7" fmla="*/ 924187 h 5545013"/>
              <a:gd name="connsiteX8" fmla="*/ 924188 w 22321836"/>
              <a:gd name="connsiteY8" fmla="*/ 0 h 554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1836" h="5545013">
                <a:moveTo>
                  <a:pt x="924188" y="0"/>
                </a:moveTo>
                <a:lnTo>
                  <a:pt x="21397650" y="0"/>
                </a:lnTo>
                <a:cubicBezTo>
                  <a:pt x="21908064" y="0"/>
                  <a:pt x="22321836" y="413773"/>
                  <a:pt x="22321836" y="924187"/>
                </a:cubicBezTo>
                <a:lnTo>
                  <a:pt x="22321836" y="4620826"/>
                </a:lnTo>
                <a:cubicBezTo>
                  <a:pt x="22321836" y="5131240"/>
                  <a:pt x="21908064" y="5545013"/>
                  <a:pt x="21397650" y="5545013"/>
                </a:cubicBezTo>
                <a:lnTo>
                  <a:pt x="924188" y="5545013"/>
                </a:lnTo>
                <a:cubicBezTo>
                  <a:pt x="413773" y="5545013"/>
                  <a:pt x="0" y="5131240"/>
                  <a:pt x="0" y="4620826"/>
                </a:cubicBezTo>
                <a:lnTo>
                  <a:pt x="0" y="924187"/>
                </a:lnTo>
                <a:cubicBezTo>
                  <a:pt x="0" y="413773"/>
                  <a:pt x="413773" y="0"/>
                  <a:pt x="92418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A4A109-6AC4-E464-82B8-313F9E903E97}"/>
              </a:ext>
            </a:extLst>
          </p:cNvPr>
          <p:cNvSpPr/>
          <p:nvPr/>
        </p:nvSpPr>
        <p:spPr>
          <a:xfrm>
            <a:off x="1030291" y="7074028"/>
            <a:ext cx="10981058" cy="5545013"/>
          </a:xfrm>
          <a:prstGeom prst="roundRect">
            <a:avLst/>
          </a:prstGeom>
          <a:gradFill flip="none" rotWithShape="1">
            <a:gsLst>
              <a:gs pos="88000">
                <a:srgbClr val="120B3E"/>
              </a:gs>
              <a:gs pos="17000">
                <a:srgbClr val="8236FB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AC487D-8779-8728-3239-4CEA4ED568B5}"/>
              </a:ext>
            </a:extLst>
          </p:cNvPr>
          <p:cNvGrpSpPr/>
          <p:nvPr userDrawn="1"/>
        </p:nvGrpSpPr>
        <p:grpSpPr>
          <a:xfrm>
            <a:off x="12371066" y="7074028"/>
            <a:ext cx="10981058" cy="5545013"/>
            <a:chOff x="12244650" y="7074024"/>
            <a:chExt cx="11107474" cy="554501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F96C184-2C6C-42A6-6292-8CC052874E63}"/>
                </a:ext>
              </a:extLst>
            </p:cNvPr>
            <p:cNvSpPr/>
            <p:nvPr/>
          </p:nvSpPr>
          <p:spPr>
            <a:xfrm>
              <a:off x="12244650" y="7074024"/>
              <a:ext cx="5437085" cy="5545013"/>
            </a:xfrm>
            <a:prstGeom prst="round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757C8CD-0681-9672-E0E1-B67BC1F2701D}"/>
                </a:ext>
              </a:extLst>
            </p:cNvPr>
            <p:cNvSpPr/>
            <p:nvPr userDrawn="1"/>
          </p:nvSpPr>
          <p:spPr>
            <a:xfrm>
              <a:off x="17915039" y="7074024"/>
              <a:ext cx="5437085" cy="5545013"/>
            </a:xfrm>
            <a:prstGeom prst="round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</p:spTree>
    <p:extLst>
      <p:ext uri="{BB962C8B-B14F-4D97-AF65-F5344CB8AC3E}">
        <p14:creationId xmlns:p14="http://schemas.microsoft.com/office/powerpoint/2010/main" val="15369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B20FB71-A726-BCCB-5C42-7F0876A880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49656" y="1102601"/>
            <a:ext cx="5463745" cy="5690685"/>
          </a:xfrm>
          <a:custGeom>
            <a:avLst/>
            <a:gdLst>
              <a:gd name="connsiteX0" fmla="*/ 910642 w 5463745"/>
              <a:gd name="connsiteY0" fmla="*/ 0 h 5690685"/>
              <a:gd name="connsiteX1" fmla="*/ 4553102 w 5463745"/>
              <a:gd name="connsiteY1" fmla="*/ 0 h 5690685"/>
              <a:gd name="connsiteX2" fmla="*/ 5463745 w 5463745"/>
              <a:gd name="connsiteY2" fmla="*/ 910642 h 5690685"/>
              <a:gd name="connsiteX3" fmla="*/ 5463745 w 5463745"/>
              <a:gd name="connsiteY3" fmla="*/ 4780043 h 5690685"/>
              <a:gd name="connsiteX4" fmla="*/ 4553102 w 5463745"/>
              <a:gd name="connsiteY4" fmla="*/ 5690685 h 5690685"/>
              <a:gd name="connsiteX5" fmla="*/ 910642 w 5463745"/>
              <a:gd name="connsiteY5" fmla="*/ 5690685 h 5690685"/>
              <a:gd name="connsiteX6" fmla="*/ 0 w 5463745"/>
              <a:gd name="connsiteY6" fmla="*/ 4780043 h 5690685"/>
              <a:gd name="connsiteX7" fmla="*/ 0 w 5463745"/>
              <a:gd name="connsiteY7" fmla="*/ 910642 h 5690685"/>
              <a:gd name="connsiteX8" fmla="*/ 910642 w 5463745"/>
              <a:gd name="connsiteY8" fmla="*/ 0 h 569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63745" h="5690685">
                <a:moveTo>
                  <a:pt x="910642" y="0"/>
                </a:moveTo>
                <a:lnTo>
                  <a:pt x="4553102" y="0"/>
                </a:lnTo>
                <a:cubicBezTo>
                  <a:pt x="5056036" y="0"/>
                  <a:pt x="5463745" y="407708"/>
                  <a:pt x="5463745" y="910642"/>
                </a:cubicBezTo>
                <a:lnTo>
                  <a:pt x="5463745" y="4780043"/>
                </a:lnTo>
                <a:cubicBezTo>
                  <a:pt x="5463745" y="5282977"/>
                  <a:pt x="5056036" y="5690685"/>
                  <a:pt x="4553102" y="5690685"/>
                </a:cubicBezTo>
                <a:lnTo>
                  <a:pt x="910642" y="5690685"/>
                </a:lnTo>
                <a:cubicBezTo>
                  <a:pt x="407708" y="5690685"/>
                  <a:pt x="0" y="5282977"/>
                  <a:pt x="0" y="4780043"/>
                </a:cubicBezTo>
                <a:lnTo>
                  <a:pt x="0" y="910642"/>
                </a:lnTo>
                <a:cubicBezTo>
                  <a:pt x="0" y="407708"/>
                  <a:pt x="407708" y="0"/>
                  <a:pt x="910642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7240952-7CD1-42B3-3242-DBD4014C53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269016" y="1102601"/>
            <a:ext cx="5463744" cy="5690685"/>
          </a:xfrm>
          <a:custGeom>
            <a:avLst/>
            <a:gdLst>
              <a:gd name="connsiteX0" fmla="*/ 910642 w 5463744"/>
              <a:gd name="connsiteY0" fmla="*/ 0 h 5690685"/>
              <a:gd name="connsiteX1" fmla="*/ 4553104 w 5463744"/>
              <a:gd name="connsiteY1" fmla="*/ 0 h 5690685"/>
              <a:gd name="connsiteX2" fmla="*/ 5463744 w 5463744"/>
              <a:gd name="connsiteY2" fmla="*/ 910642 h 5690685"/>
              <a:gd name="connsiteX3" fmla="*/ 5463744 w 5463744"/>
              <a:gd name="connsiteY3" fmla="*/ 4780043 h 5690685"/>
              <a:gd name="connsiteX4" fmla="*/ 4553104 w 5463744"/>
              <a:gd name="connsiteY4" fmla="*/ 5690685 h 5690685"/>
              <a:gd name="connsiteX5" fmla="*/ 910642 w 5463744"/>
              <a:gd name="connsiteY5" fmla="*/ 5690685 h 5690685"/>
              <a:gd name="connsiteX6" fmla="*/ 0 w 5463744"/>
              <a:gd name="connsiteY6" fmla="*/ 4780043 h 5690685"/>
              <a:gd name="connsiteX7" fmla="*/ 0 w 5463744"/>
              <a:gd name="connsiteY7" fmla="*/ 910642 h 5690685"/>
              <a:gd name="connsiteX8" fmla="*/ 910642 w 5463744"/>
              <a:gd name="connsiteY8" fmla="*/ 0 h 569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63744" h="5690685">
                <a:moveTo>
                  <a:pt x="910642" y="0"/>
                </a:moveTo>
                <a:lnTo>
                  <a:pt x="4553104" y="0"/>
                </a:lnTo>
                <a:cubicBezTo>
                  <a:pt x="5056036" y="0"/>
                  <a:pt x="5463744" y="407708"/>
                  <a:pt x="5463744" y="910642"/>
                </a:cubicBezTo>
                <a:lnTo>
                  <a:pt x="5463744" y="4780043"/>
                </a:lnTo>
                <a:cubicBezTo>
                  <a:pt x="5463744" y="5282977"/>
                  <a:pt x="5056036" y="5690685"/>
                  <a:pt x="4553104" y="5690685"/>
                </a:cubicBezTo>
                <a:lnTo>
                  <a:pt x="910642" y="5690685"/>
                </a:lnTo>
                <a:cubicBezTo>
                  <a:pt x="407708" y="5690685"/>
                  <a:pt x="0" y="5282977"/>
                  <a:pt x="0" y="4780043"/>
                </a:cubicBezTo>
                <a:lnTo>
                  <a:pt x="0" y="910642"/>
                </a:lnTo>
                <a:cubicBezTo>
                  <a:pt x="0" y="407708"/>
                  <a:pt x="407708" y="0"/>
                  <a:pt x="910642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0E095B-406A-97E0-1DC6-9213FB7F5DFE}"/>
              </a:ext>
            </a:extLst>
          </p:cNvPr>
          <p:cNvSpPr/>
          <p:nvPr userDrawn="1"/>
        </p:nvSpPr>
        <p:spPr>
          <a:xfrm>
            <a:off x="1030290" y="1102600"/>
            <a:ext cx="5463745" cy="5690685"/>
          </a:xfrm>
          <a:prstGeom prst="roundRect">
            <a:avLst/>
          </a:prstGeom>
          <a:gradFill>
            <a:gsLst>
              <a:gs pos="88000">
                <a:srgbClr val="120B3E"/>
              </a:gs>
              <a:gs pos="17000">
                <a:srgbClr val="8236F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93BBA3E-AA09-F598-F022-3ADFDBE1E2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888380" y="1102601"/>
            <a:ext cx="5463744" cy="5690685"/>
          </a:xfrm>
          <a:custGeom>
            <a:avLst/>
            <a:gdLst>
              <a:gd name="connsiteX0" fmla="*/ 910642 w 5463744"/>
              <a:gd name="connsiteY0" fmla="*/ 0 h 5690685"/>
              <a:gd name="connsiteX1" fmla="*/ 4553104 w 5463744"/>
              <a:gd name="connsiteY1" fmla="*/ 0 h 5690685"/>
              <a:gd name="connsiteX2" fmla="*/ 5463744 w 5463744"/>
              <a:gd name="connsiteY2" fmla="*/ 910642 h 5690685"/>
              <a:gd name="connsiteX3" fmla="*/ 5463744 w 5463744"/>
              <a:gd name="connsiteY3" fmla="*/ 4780043 h 5690685"/>
              <a:gd name="connsiteX4" fmla="*/ 4553104 w 5463744"/>
              <a:gd name="connsiteY4" fmla="*/ 5690685 h 5690685"/>
              <a:gd name="connsiteX5" fmla="*/ 910642 w 5463744"/>
              <a:gd name="connsiteY5" fmla="*/ 5690685 h 5690685"/>
              <a:gd name="connsiteX6" fmla="*/ 0 w 5463744"/>
              <a:gd name="connsiteY6" fmla="*/ 4780043 h 5690685"/>
              <a:gd name="connsiteX7" fmla="*/ 0 w 5463744"/>
              <a:gd name="connsiteY7" fmla="*/ 910642 h 5690685"/>
              <a:gd name="connsiteX8" fmla="*/ 910642 w 5463744"/>
              <a:gd name="connsiteY8" fmla="*/ 0 h 569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63744" h="5690685">
                <a:moveTo>
                  <a:pt x="910642" y="0"/>
                </a:moveTo>
                <a:lnTo>
                  <a:pt x="4553104" y="0"/>
                </a:lnTo>
                <a:cubicBezTo>
                  <a:pt x="5056036" y="0"/>
                  <a:pt x="5463744" y="407708"/>
                  <a:pt x="5463744" y="910642"/>
                </a:cubicBezTo>
                <a:lnTo>
                  <a:pt x="5463744" y="4780043"/>
                </a:lnTo>
                <a:cubicBezTo>
                  <a:pt x="5463744" y="5282977"/>
                  <a:pt x="5056036" y="5690685"/>
                  <a:pt x="4553104" y="5690685"/>
                </a:cubicBezTo>
                <a:lnTo>
                  <a:pt x="910642" y="5690685"/>
                </a:lnTo>
                <a:cubicBezTo>
                  <a:pt x="407708" y="5690685"/>
                  <a:pt x="0" y="5282977"/>
                  <a:pt x="0" y="4780043"/>
                </a:cubicBezTo>
                <a:lnTo>
                  <a:pt x="0" y="910642"/>
                </a:lnTo>
                <a:cubicBezTo>
                  <a:pt x="0" y="407708"/>
                  <a:pt x="407708" y="0"/>
                  <a:pt x="910642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B6DC4C3-9BA9-03F0-4FFC-EB1E1D0C7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30288" y="6928358"/>
            <a:ext cx="5463746" cy="5690685"/>
          </a:xfrm>
          <a:custGeom>
            <a:avLst/>
            <a:gdLst>
              <a:gd name="connsiteX0" fmla="*/ 910642 w 5463746"/>
              <a:gd name="connsiteY0" fmla="*/ 0 h 5690685"/>
              <a:gd name="connsiteX1" fmla="*/ 4553104 w 5463746"/>
              <a:gd name="connsiteY1" fmla="*/ 0 h 5690685"/>
              <a:gd name="connsiteX2" fmla="*/ 5463746 w 5463746"/>
              <a:gd name="connsiteY2" fmla="*/ 910642 h 5690685"/>
              <a:gd name="connsiteX3" fmla="*/ 5463746 w 5463746"/>
              <a:gd name="connsiteY3" fmla="*/ 4780043 h 5690685"/>
              <a:gd name="connsiteX4" fmla="*/ 4553104 w 5463746"/>
              <a:gd name="connsiteY4" fmla="*/ 5690685 h 5690685"/>
              <a:gd name="connsiteX5" fmla="*/ 910642 w 5463746"/>
              <a:gd name="connsiteY5" fmla="*/ 5690685 h 5690685"/>
              <a:gd name="connsiteX6" fmla="*/ 0 w 5463746"/>
              <a:gd name="connsiteY6" fmla="*/ 4780043 h 5690685"/>
              <a:gd name="connsiteX7" fmla="*/ 0 w 5463746"/>
              <a:gd name="connsiteY7" fmla="*/ 910642 h 5690685"/>
              <a:gd name="connsiteX8" fmla="*/ 910642 w 5463746"/>
              <a:gd name="connsiteY8" fmla="*/ 0 h 569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63746" h="5690685">
                <a:moveTo>
                  <a:pt x="910642" y="0"/>
                </a:moveTo>
                <a:lnTo>
                  <a:pt x="4553104" y="0"/>
                </a:lnTo>
                <a:cubicBezTo>
                  <a:pt x="5056038" y="0"/>
                  <a:pt x="5463746" y="407708"/>
                  <a:pt x="5463746" y="910642"/>
                </a:cubicBezTo>
                <a:lnTo>
                  <a:pt x="5463746" y="4780043"/>
                </a:lnTo>
                <a:cubicBezTo>
                  <a:pt x="5463746" y="5282977"/>
                  <a:pt x="5056038" y="5690685"/>
                  <a:pt x="4553104" y="5690685"/>
                </a:cubicBezTo>
                <a:lnTo>
                  <a:pt x="910642" y="5690685"/>
                </a:lnTo>
                <a:cubicBezTo>
                  <a:pt x="407708" y="5690685"/>
                  <a:pt x="0" y="5282977"/>
                  <a:pt x="0" y="4780043"/>
                </a:cubicBezTo>
                <a:lnTo>
                  <a:pt x="0" y="910642"/>
                </a:lnTo>
                <a:cubicBezTo>
                  <a:pt x="0" y="407708"/>
                  <a:pt x="407708" y="0"/>
                  <a:pt x="910642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27161D3-707F-2244-5744-F35F452146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49656" y="6928358"/>
            <a:ext cx="5463745" cy="5690685"/>
          </a:xfrm>
          <a:custGeom>
            <a:avLst/>
            <a:gdLst>
              <a:gd name="connsiteX0" fmla="*/ 910642 w 5463745"/>
              <a:gd name="connsiteY0" fmla="*/ 0 h 5690685"/>
              <a:gd name="connsiteX1" fmla="*/ 4553102 w 5463745"/>
              <a:gd name="connsiteY1" fmla="*/ 0 h 5690685"/>
              <a:gd name="connsiteX2" fmla="*/ 5463745 w 5463745"/>
              <a:gd name="connsiteY2" fmla="*/ 910642 h 5690685"/>
              <a:gd name="connsiteX3" fmla="*/ 5463745 w 5463745"/>
              <a:gd name="connsiteY3" fmla="*/ 4780043 h 5690685"/>
              <a:gd name="connsiteX4" fmla="*/ 4553102 w 5463745"/>
              <a:gd name="connsiteY4" fmla="*/ 5690685 h 5690685"/>
              <a:gd name="connsiteX5" fmla="*/ 910642 w 5463745"/>
              <a:gd name="connsiteY5" fmla="*/ 5690685 h 5690685"/>
              <a:gd name="connsiteX6" fmla="*/ 0 w 5463745"/>
              <a:gd name="connsiteY6" fmla="*/ 4780043 h 5690685"/>
              <a:gd name="connsiteX7" fmla="*/ 0 w 5463745"/>
              <a:gd name="connsiteY7" fmla="*/ 910642 h 5690685"/>
              <a:gd name="connsiteX8" fmla="*/ 910642 w 5463745"/>
              <a:gd name="connsiteY8" fmla="*/ 0 h 569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63745" h="5690685">
                <a:moveTo>
                  <a:pt x="910642" y="0"/>
                </a:moveTo>
                <a:lnTo>
                  <a:pt x="4553102" y="0"/>
                </a:lnTo>
                <a:cubicBezTo>
                  <a:pt x="5056036" y="0"/>
                  <a:pt x="5463745" y="407708"/>
                  <a:pt x="5463745" y="910642"/>
                </a:cubicBezTo>
                <a:lnTo>
                  <a:pt x="5463745" y="4780043"/>
                </a:lnTo>
                <a:cubicBezTo>
                  <a:pt x="5463745" y="5282977"/>
                  <a:pt x="5056036" y="5690685"/>
                  <a:pt x="4553102" y="5690685"/>
                </a:cubicBezTo>
                <a:lnTo>
                  <a:pt x="910642" y="5690685"/>
                </a:lnTo>
                <a:cubicBezTo>
                  <a:pt x="407708" y="5690685"/>
                  <a:pt x="0" y="5282977"/>
                  <a:pt x="0" y="4780043"/>
                </a:cubicBezTo>
                <a:lnTo>
                  <a:pt x="0" y="910642"/>
                </a:lnTo>
                <a:cubicBezTo>
                  <a:pt x="0" y="407708"/>
                  <a:pt x="407708" y="0"/>
                  <a:pt x="910642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F345DB0-0F88-A29A-CB4F-E4A5D2CA79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269016" y="6928358"/>
            <a:ext cx="5463744" cy="5690685"/>
          </a:xfrm>
          <a:custGeom>
            <a:avLst/>
            <a:gdLst>
              <a:gd name="connsiteX0" fmla="*/ 910642 w 5463744"/>
              <a:gd name="connsiteY0" fmla="*/ 0 h 5690685"/>
              <a:gd name="connsiteX1" fmla="*/ 4553104 w 5463744"/>
              <a:gd name="connsiteY1" fmla="*/ 0 h 5690685"/>
              <a:gd name="connsiteX2" fmla="*/ 5463744 w 5463744"/>
              <a:gd name="connsiteY2" fmla="*/ 910642 h 5690685"/>
              <a:gd name="connsiteX3" fmla="*/ 5463744 w 5463744"/>
              <a:gd name="connsiteY3" fmla="*/ 4780043 h 5690685"/>
              <a:gd name="connsiteX4" fmla="*/ 4553104 w 5463744"/>
              <a:gd name="connsiteY4" fmla="*/ 5690685 h 5690685"/>
              <a:gd name="connsiteX5" fmla="*/ 910642 w 5463744"/>
              <a:gd name="connsiteY5" fmla="*/ 5690685 h 5690685"/>
              <a:gd name="connsiteX6" fmla="*/ 0 w 5463744"/>
              <a:gd name="connsiteY6" fmla="*/ 4780043 h 5690685"/>
              <a:gd name="connsiteX7" fmla="*/ 0 w 5463744"/>
              <a:gd name="connsiteY7" fmla="*/ 910642 h 5690685"/>
              <a:gd name="connsiteX8" fmla="*/ 910642 w 5463744"/>
              <a:gd name="connsiteY8" fmla="*/ 0 h 569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63744" h="5690685">
                <a:moveTo>
                  <a:pt x="910642" y="0"/>
                </a:moveTo>
                <a:lnTo>
                  <a:pt x="4553104" y="0"/>
                </a:lnTo>
                <a:cubicBezTo>
                  <a:pt x="5056036" y="0"/>
                  <a:pt x="5463744" y="407708"/>
                  <a:pt x="5463744" y="910642"/>
                </a:cubicBezTo>
                <a:lnTo>
                  <a:pt x="5463744" y="4780043"/>
                </a:lnTo>
                <a:cubicBezTo>
                  <a:pt x="5463744" y="5282977"/>
                  <a:pt x="5056036" y="5690685"/>
                  <a:pt x="4553104" y="5690685"/>
                </a:cubicBezTo>
                <a:lnTo>
                  <a:pt x="910642" y="5690685"/>
                </a:lnTo>
                <a:cubicBezTo>
                  <a:pt x="407708" y="5690685"/>
                  <a:pt x="0" y="5282977"/>
                  <a:pt x="0" y="4780043"/>
                </a:cubicBezTo>
                <a:lnTo>
                  <a:pt x="0" y="910642"/>
                </a:lnTo>
                <a:cubicBezTo>
                  <a:pt x="0" y="407708"/>
                  <a:pt x="407708" y="0"/>
                  <a:pt x="910642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60564F-E43D-1513-CBE3-00B3B7734689}"/>
              </a:ext>
            </a:extLst>
          </p:cNvPr>
          <p:cNvSpPr/>
          <p:nvPr/>
        </p:nvSpPr>
        <p:spPr>
          <a:xfrm>
            <a:off x="17888382" y="6928357"/>
            <a:ext cx="5463745" cy="569068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</p:spTree>
    <p:extLst>
      <p:ext uri="{BB962C8B-B14F-4D97-AF65-F5344CB8AC3E}">
        <p14:creationId xmlns:p14="http://schemas.microsoft.com/office/powerpoint/2010/main" val="985711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4C974E3-D4E4-1068-E56E-4990CD8DD1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0290" y="4985792"/>
            <a:ext cx="4971299" cy="5775612"/>
          </a:xfrm>
          <a:custGeom>
            <a:avLst/>
            <a:gdLst>
              <a:gd name="connsiteX0" fmla="*/ 0 w 4971299"/>
              <a:gd name="connsiteY0" fmla="*/ 0 h 5775612"/>
              <a:gd name="connsiteX1" fmla="*/ 4971299 w 4971299"/>
              <a:gd name="connsiteY1" fmla="*/ 0 h 5775612"/>
              <a:gd name="connsiteX2" fmla="*/ 4971299 w 4971299"/>
              <a:gd name="connsiteY2" fmla="*/ 5775612 h 5775612"/>
              <a:gd name="connsiteX3" fmla="*/ 0 w 4971299"/>
              <a:gd name="connsiteY3" fmla="*/ 5775612 h 57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1299" h="5775612">
                <a:moveTo>
                  <a:pt x="0" y="0"/>
                </a:moveTo>
                <a:lnTo>
                  <a:pt x="4971299" y="0"/>
                </a:lnTo>
                <a:lnTo>
                  <a:pt x="4971299" y="5775612"/>
                </a:lnTo>
                <a:lnTo>
                  <a:pt x="0" y="577561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EFD2A2E-0BB8-DB10-FAE9-BCF28D7E2F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13800" y="4985792"/>
            <a:ext cx="4971300" cy="5775612"/>
          </a:xfrm>
          <a:custGeom>
            <a:avLst/>
            <a:gdLst>
              <a:gd name="connsiteX0" fmla="*/ 0 w 4971300"/>
              <a:gd name="connsiteY0" fmla="*/ 0 h 5775612"/>
              <a:gd name="connsiteX1" fmla="*/ 4971300 w 4971300"/>
              <a:gd name="connsiteY1" fmla="*/ 0 h 5775612"/>
              <a:gd name="connsiteX2" fmla="*/ 4971300 w 4971300"/>
              <a:gd name="connsiteY2" fmla="*/ 5775612 h 5775612"/>
              <a:gd name="connsiteX3" fmla="*/ 0 w 4971300"/>
              <a:gd name="connsiteY3" fmla="*/ 5775612 h 57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1300" h="5775612">
                <a:moveTo>
                  <a:pt x="0" y="0"/>
                </a:moveTo>
                <a:lnTo>
                  <a:pt x="4971300" y="0"/>
                </a:lnTo>
                <a:lnTo>
                  <a:pt x="4971300" y="5775612"/>
                </a:lnTo>
                <a:lnTo>
                  <a:pt x="0" y="5775612"/>
                </a:lnTo>
                <a:close/>
              </a:path>
            </a:pathLst>
          </a:custGeom>
          <a:solidFill>
            <a:schemeClr val="bg1">
              <a:lumMod val="25000"/>
              <a:lumOff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EF5036-01BB-CE40-BF46-1B56E34D95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380824" y="4985792"/>
            <a:ext cx="4971300" cy="5775612"/>
          </a:xfrm>
          <a:custGeom>
            <a:avLst/>
            <a:gdLst>
              <a:gd name="connsiteX0" fmla="*/ 0 w 4971300"/>
              <a:gd name="connsiteY0" fmla="*/ 0 h 5775612"/>
              <a:gd name="connsiteX1" fmla="*/ 4971300 w 4971300"/>
              <a:gd name="connsiteY1" fmla="*/ 0 h 5775612"/>
              <a:gd name="connsiteX2" fmla="*/ 4971300 w 4971300"/>
              <a:gd name="connsiteY2" fmla="*/ 5775612 h 5775612"/>
              <a:gd name="connsiteX3" fmla="*/ 0 w 4971300"/>
              <a:gd name="connsiteY3" fmla="*/ 5775612 h 57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1300" h="5775612">
                <a:moveTo>
                  <a:pt x="0" y="0"/>
                </a:moveTo>
                <a:lnTo>
                  <a:pt x="4971300" y="0"/>
                </a:lnTo>
                <a:lnTo>
                  <a:pt x="4971300" y="5775612"/>
                </a:lnTo>
                <a:lnTo>
                  <a:pt x="0" y="577561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98757FE-A05D-E4A8-038D-7FAA4F7D7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597312" y="4985792"/>
            <a:ext cx="4971300" cy="5775612"/>
          </a:xfrm>
          <a:custGeom>
            <a:avLst/>
            <a:gdLst>
              <a:gd name="connsiteX0" fmla="*/ 0 w 4971300"/>
              <a:gd name="connsiteY0" fmla="*/ 0 h 5775612"/>
              <a:gd name="connsiteX1" fmla="*/ 4971300 w 4971300"/>
              <a:gd name="connsiteY1" fmla="*/ 0 h 5775612"/>
              <a:gd name="connsiteX2" fmla="*/ 4971300 w 4971300"/>
              <a:gd name="connsiteY2" fmla="*/ 5775612 h 5775612"/>
              <a:gd name="connsiteX3" fmla="*/ 0 w 4971300"/>
              <a:gd name="connsiteY3" fmla="*/ 5775612 h 57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1300" h="5775612">
                <a:moveTo>
                  <a:pt x="0" y="0"/>
                </a:moveTo>
                <a:lnTo>
                  <a:pt x="4971300" y="0"/>
                </a:lnTo>
                <a:lnTo>
                  <a:pt x="4971300" y="5775612"/>
                </a:lnTo>
                <a:lnTo>
                  <a:pt x="0" y="577561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4F5CD0-9F42-BF77-15EA-69BF4208F207}"/>
              </a:ext>
            </a:extLst>
          </p:cNvPr>
          <p:cNvGrpSpPr/>
          <p:nvPr userDrawn="1"/>
        </p:nvGrpSpPr>
        <p:grpSpPr>
          <a:xfrm>
            <a:off x="1030287" y="10756990"/>
            <a:ext cx="22321837" cy="1862048"/>
            <a:chOff x="1030288" y="4769768"/>
            <a:chExt cx="21984730" cy="5991636"/>
          </a:xfrm>
          <a:solidFill>
            <a:srgbClr val="000000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697D9D-E9D5-1319-BE5A-B1BE8AFB2546}"/>
                </a:ext>
              </a:extLst>
            </p:cNvPr>
            <p:cNvSpPr/>
            <p:nvPr/>
          </p:nvSpPr>
          <p:spPr>
            <a:xfrm>
              <a:off x="1030288" y="4769768"/>
              <a:ext cx="4896223" cy="59916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DC065E-509E-9A3B-4A96-63D6364E1EEF}"/>
                </a:ext>
              </a:extLst>
            </p:cNvPr>
            <p:cNvSpPr/>
            <p:nvPr/>
          </p:nvSpPr>
          <p:spPr>
            <a:xfrm>
              <a:off x="6726457" y="4769768"/>
              <a:ext cx="4896223" cy="5991636"/>
            </a:xfrm>
            <a:prstGeom prst="rect">
              <a:avLst/>
            </a:prstGeom>
            <a:solidFill>
              <a:srgbClr val="8236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D29F97-2E7C-CD3B-5A30-C66100B2A4F8}"/>
                </a:ext>
              </a:extLst>
            </p:cNvPr>
            <p:cNvSpPr/>
            <p:nvPr/>
          </p:nvSpPr>
          <p:spPr>
            <a:xfrm>
              <a:off x="12422626" y="4769768"/>
              <a:ext cx="4896223" cy="59916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255161B-5240-4CEC-D058-5BAA02D2BD18}"/>
                </a:ext>
              </a:extLst>
            </p:cNvPr>
            <p:cNvSpPr/>
            <p:nvPr/>
          </p:nvSpPr>
          <p:spPr>
            <a:xfrm>
              <a:off x="18118795" y="4769768"/>
              <a:ext cx="4896223" cy="59916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800"/>
            </a:p>
          </p:txBody>
        </p:sp>
      </p:grpSp>
    </p:spTree>
    <p:extLst>
      <p:ext uri="{BB962C8B-B14F-4D97-AF65-F5344CB8AC3E}">
        <p14:creationId xmlns:p14="http://schemas.microsoft.com/office/powerpoint/2010/main" val="727102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63E86D0-D784-8812-7039-4819CA6208F0}"/>
              </a:ext>
            </a:extLst>
          </p:cNvPr>
          <p:cNvSpPr/>
          <p:nvPr/>
        </p:nvSpPr>
        <p:spPr>
          <a:xfrm>
            <a:off x="1030287" y="4855945"/>
            <a:ext cx="4353438" cy="1552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C32EB7-ADC2-B9EC-1D74-3087D88D6955}"/>
              </a:ext>
            </a:extLst>
          </p:cNvPr>
          <p:cNvSpPr/>
          <p:nvPr/>
        </p:nvSpPr>
        <p:spPr>
          <a:xfrm>
            <a:off x="1030287" y="11066147"/>
            <a:ext cx="4353438" cy="15528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F8CE2E1-1C77-825A-3A88-2A5D49406DA3}"/>
              </a:ext>
            </a:extLst>
          </p:cNvPr>
          <p:cNvSpPr/>
          <p:nvPr/>
        </p:nvSpPr>
        <p:spPr>
          <a:xfrm>
            <a:off x="5982201" y="4855945"/>
            <a:ext cx="4353438" cy="15528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B4118C8-686E-AFBC-5B1D-478F1E6B132D}"/>
              </a:ext>
            </a:extLst>
          </p:cNvPr>
          <p:cNvSpPr/>
          <p:nvPr/>
        </p:nvSpPr>
        <p:spPr>
          <a:xfrm>
            <a:off x="5982201" y="11066147"/>
            <a:ext cx="4353438" cy="15528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A4DB8B-B843-FD1A-DFFD-0E7BF7A5225C}"/>
              </a:ext>
            </a:extLst>
          </p:cNvPr>
          <p:cNvSpPr/>
          <p:nvPr/>
        </p:nvSpPr>
        <p:spPr>
          <a:xfrm>
            <a:off x="10934114" y="4855945"/>
            <a:ext cx="4353438" cy="15528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207B66-ACBD-332F-E968-9FF5D7E15949}"/>
              </a:ext>
            </a:extLst>
          </p:cNvPr>
          <p:cNvSpPr/>
          <p:nvPr/>
        </p:nvSpPr>
        <p:spPr>
          <a:xfrm>
            <a:off x="10934114" y="11066147"/>
            <a:ext cx="4353438" cy="15528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06EBBDF0-646F-4232-3350-4933E434F2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0289" y="1096965"/>
            <a:ext cx="4353437" cy="3758983"/>
          </a:xfrm>
          <a:custGeom>
            <a:avLst/>
            <a:gdLst>
              <a:gd name="connsiteX0" fmla="*/ 0 w 4971299"/>
              <a:gd name="connsiteY0" fmla="*/ 0 h 5775612"/>
              <a:gd name="connsiteX1" fmla="*/ 4971299 w 4971299"/>
              <a:gd name="connsiteY1" fmla="*/ 0 h 5775612"/>
              <a:gd name="connsiteX2" fmla="*/ 4971299 w 4971299"/>
              <a:gd name="connsiteY2" fmla="*/ 5775612 h 5775612"/>
              <a:gd name="connsiteX3" fmla="*/ 0 w 4971299"/>
              <a:gd name="connsiteY3" fmla="*/ 5775612 h 57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1299" h="5775612">
                <a:moveTo>
                  <a:pt x="0" y="0"/>
                </a:moveTo>
                <a:lnTo>
                  <a:pt x="4971299" y="0"/>
                </a:lnTo>
                <a:lnTo>
                  <a:pt x="4971299" y="5775612"/>
                </a:lnTo>
                <a:lnTo>
                  <a:pt x="0" y="577561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7E47C0BF-CA6F-6A08-F933-1CAC5778BA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82200" y="1096965"/>
            <a:ext cx="4353437" cy="3758983"/>
          </a:xfrm>
          <a:custGeom>
            <a:avLst/>
            <a:gdLst>
              <a:gd name="connsiteX0" fmla="*/ 0 w 4971299"/>
              <a:gd name="connsiteY0" fmla="*/ 0 h 5775612"/>
              <a:gd name="connsiteX1" fmla="*/ 4971299 w 4971299"/>
              <a:gd name="connsiteY1" fmla="*/ 0 h 5775612"/>
              <a:gd name="connsiteX2" fmla="*/ 4971299 w 4971299"/>
              <a:gd name="connsiteY2" fmla="*/ 5775612 h 5775612"/>
              <a:gd name="connsiteX3" fmla="*/ 0 w 4971299"/>
              <a:gd name="connsiteY3" fmla="*/ 5775612 h 57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1299" h="5775612">
                <a:moveTo>
                  <a:pt x="0" y="0"/>
                </a:moveTo>
                <a:lnTo>
                  <a:pt x="4971299" y="0"/>
                </a:lnTo>
                <a:lnTo>
                  <a:pt x="4971299" y="5775612"/>
                </a:lnTo>
                <a:lnTo>
                  <a:pt x="0" y="577561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AADCCFE1-4D43-CF90-92B9-7F52B1E53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21567" y="1096965"/>
            <a:ext cx="4353437" cy="3758983"/>
          </a:xfrm>
          <a:custGeom>
            <a:avLst/>
            <a:gdLst>
              <a:gd name="connsiteX0" fmla="*/ 0 w 4971299"/>
              <a:gd name="connsiteY0" fmla="*/ 0 h 5775612"/>
              <a:gd name="connsiteX1" fmla="*/ 4971299 w 4971299"/>
              <a:gd name="connsiteY1" fmla="*/ 0 h 5775612"/>
              <a:gd name="connsiteX2" fmla="*/ 4971299 w 4971299"/>
              <a:gd name="connsiteY2" fmla="*/ 5775612 h 5775612"/>
              <a:gd name="connsiteX3" fmla="*/ 0 w 4971299"/>
              <a:gd name="connsiteY3" fmla="*/ 5775612 h 57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1299" h="5775612">
                <a:moveTo>
                  <a:pt x="0" y="0"/>
                </a:moveTo>
                <a:lnTo>
                  <a:pt x="4971299" y="0"/>
                </a:lnTo>
                <a:lnTo>
                  <a:pt x="4971299" y="5775612"/>
                </a:lnTo>
                <a:lnTo>
                  <a:pt x="0" y="577561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B3763147-EB2B-4487-A91C-7F7F45AB8F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30289" y="7307167"/>
            <a:ext cx="4353437" cy="3758983"/>
          </a:xfrm>
          <a:custGeom>
            <a:avLst/>
            <a:gdLst>
              <a:gd name="connsiteX0" fmla="*/ 0 w 4971299"/>
              <a:gd name="connsiteY0" fmla="*/ 0 h 5775612"/>
              <a:gd name="connsiteX1" fmla="*/ 4971299 w 4971299"/>
              <a:gd name="connsiteY1" fmla="*/ 0 h 5775612"/>
              <a:gd name="connsiteX2" fmla="*/ 4971299 w 4971299"/>
              <a:gd name="connsiteY2" fmla="*/ 5775612 h 5775612"/>
              <a:gd name="connsiteX3" fmla="*/ 0 w 4971299"/>
              <a:gd name="connsiteY3" fmla="*/ 5775612 h 57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1299" h="5775612">
                <a:moveTo>
                  <a:pt x="0" y="0"/>
                </a:moveTo>
                <a:lnTo>
                  <a:pt x="4971299" y="0"/>
                </a:lnTo>
                <a:lnTo>
                  <a:pt x="4971299" y="5775612"/>
                </a:lnTo>
                <a:lnTo>
                  <a:pt x="0" y="577561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E070108-C5D2-22C5-F15B-082FE31715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82200" y="7307167"/>
            <a:ext cx="4353437" cy="3758983"/>
          </a:xfrm>
          <a:custGeom>
            <a:avLst/>
            <a:gdLst>
              <a:gd name="connsiteX0" fmla="*/ 0 w 4971299"/>
              <a:gd name="connsiteY0" fmla="*/ 0 h 5775612"/>
              <a:gd name="connsiteX1" fmla="*/ 4971299 w 4971299"/>
              <a:gd name="connsiteY1" fmla="*/ 0 h 5775612"/>
              <a:gd name="connsiteX2" fmla="*/ 4971299 w 4971299"/>
              <a:gd name="connsiteY2" fmla="*/ 5775612 h 5775612"/>
              <a:gd name="connsiteX3" fmla="*/ 0 w 4971299"/>
              <a:gd name="connsiteY3" fmla="*/ 5775612 h 57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1299" h="5775612">
                <a:moveTo>
                  <a:pt x="0" y="0"/>
                </a:moveTo>
                <a:lnTo>
                  <a:pt x="4971299" y="0"/>
                </a:lnTo>
                <a:lnTo>
                  <a:pt x="4971299" y="5775612"/>
                </a:lnTo>
                <a:lnTo>
                  <a:pt x="0" y="577561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A69932F2-E1C9-8E10-EDE3-C649FEB97A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921567" y="7307167"/>
            <a:ext cx="4353437" cy="3758983"/>
          </a:xfrm>
          <a:custGeom>
            <a:avLst/>
            <a:gdLst>
              <a:gd name="connsiteX0" fmla="*/ 0 w 4971299"/>
              <a:gd name="connsiteY0" fmla="*/ 0 h 5775612"/>
              <a:gd name="connsiteX1" fmla="*/ 4971299 w 4971299"/>
              <a:gd name="connsiteY1" fmla="*/ 0 h 5775612"/>
              <a:gd name="connsiteX2" fmla="*/ 4971299 w 4971299"/>
              <a:gd name="connsiteY2" fmla="*/ 5775612 h 5775612"/>
              <a:gd name="connsiteX3" fmla="*/ 0 w 4971299"/>
              <a:gd name="connsiteY3" fmla="*/ 5775612 h 577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1299" h="5775612">
                <a:moveTo>
                  <a:pt x="0" y="0"/>
                </a:moveTo>
                <a:lnTo>
                  <a:pt x="4971299" y="0"/>
                </a:lnTo>
                <a:lnTo>
                  <a:pt x="4971299" y="5775612"/>
                </a:lnTo>
                <a:lnTo>
                  <a:pt x="0" y="577561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6BD444A-65D0-0825-3A4B-7F374E5B3993}"/>
              </a:ext>
            </a:extLst>
          </p:cNvPr>
          <p:cNvSpPr/>
          <p:nvPr userDrawn="1"/>
        </p:nvSpPr>
        <p:spPr>
          <a:xfrm>
            <a:off x="1030289" y="6281940"/>
            <a:ext cx="4353437" cy="1268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948653A-40D9-F0A1-4DA4-740D0FC873A8}"/>
              </a:ext>
            </a:extLst>
          </p:cNvPr>
          <p:cNvSpPr/>
          <p:nvPr userDrawn="1"/>
        </p:nvSpPr>
        <p:spPr>
          <a:xfrm>
            <a:off x="5994746" y="6281940"/>
            <a:ext cx="4340891" cy="126897"/>
          </a:xfrm>
          <a:prstGeom prst="rect">
            <a:avLst/>
          </a:prstGeom>
          <a:solidFill>
            <a:srgbClr val="823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8FF8FF6-6B7D-DC84-3FC9-31A1F958F1EC}"/>
              </a:ext>
            </a:extLst>
          </p:cNvPr>
          <p:cNvSpPr/>
          <p:nvPr userDrawn="1"/>
        </p:nvSpPr>
        <p:spPr>
          <a:xfrm>
            <a:off x="10921565" y="6281940"/>
            <a:ext cx="4340891" cy="126897"/>
          </a:xfrm>
          <a:prstGeom prst="rect">
            <a:avLst/>
          </a:prstGeom>
          <a:solidFill>
            <a:srgbClr val="823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24EF428-F019-9EFD-FF36-EC8891AF38E4}"/>
              </a:ext>
            </a:extLst>
          </p:cNvPr>
          <p:cNvSpPr/>
          <p:nvPr userDrawn="1"/>
        </p:nvSpPr>
        <p:spPr>
          <a:xfrm>
            <a:off x="1030289" y="12492142"/>
            <a:ext cx="4353437" cy="126897"/>
          </a:xfrm>
          <a:prstGeom prst="rect">
            <a:avLst/>
          </a:prstGeom>
          <a:solidFill>
            <a:srgbClr val="823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E9869B-B344-24EF-979B-53C792802EEA}"/>
              </a:ext>
            </a:extLst>
          </p:cNvPr>
          <p:cNvSpPr/>
          <p:nvPr userDrawn="1"/>
        </p:nvSpPr>
        <p:spPr>
          <a:xfrm>
            <a:off x="5994746" y="12492142"/>
            <a:ext cx="4340891" cy="126897"/>
          </a:xfrm>
          <a:prstGeom prst="rect">
            <a:avLst/>
          </a:prstGeom>
          <a:solidFill>
            <a:srgbClr val="823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8A65A32-4699-D29A-260C-F8D4D33F3413}"/>
              </a:ext>
            </a:extLst>
          </p:cNvPr>
          <p:cNvSpPr/>
          <p:nvPr userDrawn="1"/>
        </p:nvSpPr>
        <p:spPr>
          <a:xfrm>
            <a:off x="10921565" y="12492142"/>
            <a:ext cx="4340891" cy="126897"/>
          </a:xfrm>
          <a:prstGeom prst="rect">
            <a:avLst/>
          </a:prstGeom>
          <a:solidFill>
            <a:srgbClr val="823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</p:spTree>
    <p:extLst>
      <p:ext uri="{BB962C8B-B14F-4D97-AF65-F5344CB8AC3E}">
        <p14:creationId xmlns:p14="http://schemas.microsoft.com/office/powerpoint/2010/main" val="1226392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43BCEF-BE96-9001-7BC7-891904FFECB0}"/>
              </a:ext>
            </a:extLst>
          </p:cNvPr>
          <p:cNvSpPr/>
          <p:nvPr userDrawn="1"/>
        </p:nvSpPr>
        <p:spPr>
          <a:xfrm>
            <a:off x="10535024" y="11117334"/>
            <a:ext cx="5915724" cy="15017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DEEA4F-F347-D3D4-40DC-2C375988F4BB}"/>
              </a:ext>
            </a:extLst>
          </p:cNvPr>
          <p:cNvSpPr/>
          <p:nvPr userDrawn="1"/>
        </p:nvSpPr>
        <p:spPr>
          <a:xfrm>
            <a:off x="16774784" y="11117334"/>
            <a:ext cx="1980220" cy="150170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BDD04E-6C86-6FAC-44E0-364547DEC499}"/>
              </a:ext>
            </a:extLst>
          </p:cNvPr>
          <p:cNvSpPr/>
          <p:nvPr userDrawn="1"/>
        </p:nvSpPr>
        <p:spPr>
          <a:xfrm>
            <a:off x="19079040" y="11117334"/>
            <a:ext cx="1980220" cy="150170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CB26B-29FB-4A5B-226F-FE1678EB7323}"/>
              </a:ext>
            </a:extLst>
          </p:cNvPr>
          <p:cNvSpPr/>
          <p:nvPr userDrawn="1"/>
        </p:nvSpPr>
        <p:spPr>
          <a:xfrm>
            <a:off x="21384413" y="11117334"/>
            <a:ext cx="1980220" cy="150170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D49C7503-CC70-C25A-FF8B-A7E054F974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33904" y="2753547"/>
            <a:ext cx="5915725" cy="836378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134FBC5C-55A3-A2CA-39BE-BCFA6D290A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773667" y="2753547"/>
            <a:ext cx="1980220" cy="836378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4B4D55F3-6C16-58C2-17A6-2231317CE2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076806" y="2753547"/>
            <a:ext cx="1980220" cy="836378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F0052754-94F7-B1DE-E09C-342FB689D8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384413" y="2753547"/>
            <a:ext cx="1980220" cy="836378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  <p:pic>
        <p:nvPicPr>
          <p:cNvPr id="19" name="Graphic 18" descr="Streetcar with solid fill">
            <a:extLst>
              <a:ext uri="{FF2B5EF4-FFF2-40B4-BE49-F238E27FC236}">
                <a16:creationId xmlns:a16="http://schemas.microsoft.com/office/drawing/2014/main" id="{D4050214-F79F-5910-F195-048FB57C51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17321" y="11427070"/>
            <a:ext cx="914400" cy="914400"/>
          </a:xfrm>
          <a:prstGeom prst="rect">
            <a:avLst/>
          </a:prstGeom>
        </p:spPr>
      </p:pic>
      <p:pic>
        <p:nvPicPr>
          <p:cNvPr id="20" name="Graphic 19" descr="Graduation cap with solid fill">
            <a:extLst>
              <a:ext uri="{FF2B5EF4-FFF2-40B4-BE49-F238E27FC236}">
                <a16:creationId xmlns:a16="http://schemas.microsoft.com/office/drawing/2014/main" id="{EDCE87F6-2039-2130-3F1F-274BD085D4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11948" y="11427070"/>
            <a:ext cx="914400" cy="914400"/>
          </a:xfrm>
          <a:prstGeom prst="rect">
            <a:avLst/>
          </a:prstGeom>
        </p:spPr>
      </p:pic>
      <p:pic>
        <p:nvPicPr>
          <p:cNvPr id="21" name="Graphic 20" descr="Bank with solid fill">
            <a:extLst>
              <a:ext uri="{FF2B5EF4-FFF2-40B4-BE49-F238E27FC236}">
                <a16:creationId xmlns:a16="http://schemas.microsoft.com/office/drawing/2014/main" id="{56D8709F-CB26-24B1-574A-5A7F0AE797A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06575" y="11427070"/>
            <a:ext cx="914400" cy="914400"/>
          </a:xfrm>
          <a:prstGeom prst="rect">
            <a:avLst/>
          </a:prstGeom>
        </p:spPr>
      </p:pic>
      <p:pic>
        <p:nvPicPr>
          <p:cNvPr id="22" name="Graphic 21" descr="Immunity with solid fill">
            <a:extLst>
              <a:ext uri="{FF2B5EF4-FFF2-40B4-BE49-F238E27FC236}">
                <a16:creationId xmlns:a16="http://schemas.microsoft.com/office/drawing/2014/main" id="{6E1735BE-0A9E-23C4-0683-0BA999B45F5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3054" y="11427070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CCBC074-E396-5E83-4903-2D3CFCA05481}"/>
              </a:ext>
            </a:extLst>
          </p:cNvPr>
          <p:cNvSpPr txBox="1"/>
          <p:nvPr userDrawn="1"/>
        </p:nvSpPr>
        <p:spPr>
          <a:xfrm>
            <a:off x="12021866" y="11510477"/>
            <a:ext cx="44277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400"/>
              <a:t>AI-POWERED </a:t>
            </a:r>
            <a:r>
              <a:rPr lang="en-US" sz="2400"/>
              <a:t>HEALTHCARE </a:t>
            </a:r>
            <a:r>
              <a:rPr lang="id-ID" sz="2400"/>
              <a:t>DIAGNOSTICS</a:t>
            </a:r>
          </a:p>
        </p:txBody>
      </p:sp>
    </p:spTree>
    <p:extLst>
      <p:ext uri="{BB962C8B-B14F-4D97-AF65-F5344CB8AC3E}">
        <p14:creationId xmlns:p14="http://schemas.microsoft.com/office/powerpoint/2010/main" val="685732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B1B5EC0-6E44-3C2B-C4F6-92B73D4D0C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206" y="1096964"/>
            <a:ext cx="11160918" cy="5616199"/>
          </a:xfrm>
          <a:custGeom>
            <a:avLst/>
            <a:gdLst>
              <a:gd name="connsiteX0" fmla="*/ 601776 w 11160918"/>
              <a:gd name="connsiteY0" fmla="*/ 0 h 5616199"/>
              <a:gd name="connsiteX1" fmla="*/ 10559142 w 11160918"/>
              <a:gd name="connsiteY1" fmla="*/ 0 h 5616199"/>
              <a:gd name="connsiteX2" fmla="*/ 11160918 w 11160918"/>
              <a:gd name="connsiteY2" fmla="*/ 601776 h 5616199"/>
              <a:gd name="connsiteX3" fmla="*/ 11160918 w 11160918"/>
              <a:gd name="connsiteY3" fmla="*/ 5014423 h 5616199"/>
              <a:gd name="connsiteX4" fmla="*/ 10559142 w 11160918"/>
              <a:gd name="connsiteY4" fmla="*/ 5616199 h 5616199"/>
              <a:gd name="connsiteX5" fmla="*/ 601776 w 11160918"/>
              <a:gd name="connsiteY5" fmla="*/ 5616199 h 5616199"/>
              <a:gd name="connsiteX6" fmla="*/ 0 w 11160918"/>
              <a:gd name="connsiteY6" fmla="*/ 5014423 h 5616199"/>
              <a:gd name="connsiteX7" fmla="*/ 0 w 11160918"/>
              <a:gd name="connsiteY7" fmla="*/ 601776 h 5616199"/>
              <a:gd name="connsiteX8" fmla="*/ 601776 w 11160918"/>
              <a:gd name="connsiteY8" fmla="*/ 0 h 5616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0918" h="5616199">
                <a:moveTo>
                  <a:pt x="601776" y="0"/>
                </a:moveTo>
                <a:lnTo>
                  <a:pt x="10559142" y="0"/>
                </a:lnTo>
                <a:cubicBezTo>
                  <a:pt x="10891494" y="0"/>
                  <a:pt x="11160918" y="269424"/>
                  <a:pt x="11160918" y="601776"/>
                </a:cubicBezTo>
                <a:lnTo>
                  <a:pt x="11160918" y="5014423"/>
                </a:lnTo>
                <a:cubicBezTo>
                  <a:pt x="11160918" y="5346775"/>
                  <a:pt x="10891494" y="5616199"/>
                  <a:pt x="10559142" y="5616199"/>
                </a:cubicBezTo>
                <a:lnTo>
                  <a:pt x="601776" y="5616199"/>
                </a:lnTo>
                <a:cubicBezTo>
                  <a:pt x="269424" y="5616199"/>
                  <a:pt x="0" y="5346775"/>
                  <a:pt x="0" y="5014423"/>
                </a:cubicBezTo>
                <a:lnTo>
                  <a:pt x="0" y="601776"/>
                </a:lnTo>
                <a:cubicBezTo>
                  <a:pt x="0" y="269424"/>
                  <a:pt x="269424" y="0"/>
                  <a:pt x="601776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35C08B-0334-A3BE-5C0F-9592210038F0}"/>
              </a:ext>
            </a:extLst>
          </p:cNvPr>
          <p:cNvSpPr/>
          <p:nvPr userDrawn="1"/>
        </p:nvSpPr>
        <p:spPr>
          <a:xfrm>
            <a:off x="12191207" y="7002842"/>
            <a:ext cx="4392488" cy="5616199"/>
          </a:xfrm>
          <a:prstGeom prst="roundRect">
            <a:avLst>
              <a:gd name="adj" fmla="val 10715"/>
            </a:avLst>
          </a:prstGeom>
          <a:gradFill>
            <a:gsLst>
              <a:gs pos="88000">
                <a:srgbClr val="120B3E"/>
              </a:gs>
              <a:gs pos="17000">
                <a:srgbClr val="8236F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5CB67E4-77EA-6E07-AD2B-43FD24B73FF2}"/>
              </a:ext>
            </a:extLst>
          </p:cNvPr>
          <p:cNvSpPr/>
          <p:nvPr userDrawn="1"/>
        </p:nvSpPr>
        <p:spPr>
          <a:xfrm>
            <a:off x="16871728" y="7002842"/>
            <a:ext cx="6480399" cy="5616199"/>
          </a:xfrm>
          <a:prstGeom prst="roundRect">
            <a:avLst>
              <a:gd name="adj" fmla="val 10715"/>
            </a:avLst>
          </a:prstGeom>
          <a:gradFill>
            <a:gsLst>
              <a:gs pos="88000">
                <a:srgbClr val="120B3E"/>
              </a:gs>
              <a:gs pos="17000">
                <a:srgbClr val="8236F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</p:spTree>
    <p:extLst>
      <p:ext uri="{BB962C8B-B14F-4D97-AF65-F5344CB8AC3E}">
        <p14:creationId xmlns:p14="http://schemas.microsoft.com/office/powerpoint/2010/main" val="2115609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52C112B-85E6-311F-E485-D9E019AFC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27382" y="4601776"/>
            <a:ext cx="6404184" cy="6404184"/>
          </a:xfrm>
          <a:custGeom>
            <a:avLst/>
            <a:gdLst>
              <a:gd name="connsiteX0" fmla="*/ 3202092 w 6404184"/>
              <a:gd name="connsiteY0" fmla="*/ 0 h 6404184"/>
              <a:gd name="connsiteX1" fmla="*/ 6404184 w 6404184"/>
              <a:gd name="connsiteY1" fmla="*/ 3202092 h 6404184"/>
              <a:gd name="connsiteX2" fmla="*/ 3202092 w 6404184"/>
              <a:gd name="connsiteY2" fmla="*/ 6404184 h 6404184"/>
              <a:gd name="connsiteX3" fmla="*/ 0 w 6404184"/>
              <a:gd name="connsiteY3" fmla="*/ 3202092 h 6404184"/>
              <a:gd name="connsiteX4" fmla="*/ 3202092 w 6404184"/>
              <a:gd name="connsiteY4" fmla="*/ 0 h 6404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4184" h="6404184">
                <a:moveTo>
                  <a:pt x="3202092" y="0"/>
                </a:moveTo>
                <a:cubicBezTo>
                  <a:pt x="4970559" y="0"/>
                  <a:pt x="6404184" y="1433625"/>
                  <a:pt x="6404184" y="3202092"/>
                </a:cubicBezTo>
                <a:cubicBezTo>
                  <a:pt x="6404184" y="4970559"/>
                  <a:pt x="4970559" y="6404184"/>
                  <a:pt x="3202092" y="6404184"/>
                </a:cubicBezTo>
                <a:cubicBezTo>
                  <a:pt x="1433625" y="6404184"/>
                  <a:pt x="0" y="4970559"/>
                  <a:pt x="0" y="3202092"/>
                </a:cubicBezTo>
                <a:cubicBezTo>
                  <a:pt x="0" y="1433625"/>
                  <a:pt x="1433625" y="0"/>
                  <a:pt x="3202092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7862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F2F6AA9-D08F-B388-9C1A-0FDA19DAC8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0415" y="1096963"/>
            <a:ext cx="11161711" cy="11522074"/>
          </a:xfrm>
          <a:custGeom>
            <a:avLst/>
            <a:gdLst>
              <a:gd name="connsiteX0" fmla="*/ 844384 w 11161711"/>
              <a:gd name="connsiteY0" fmla="*/ 0 h 11522074"/>
              <a:gd name="connsiteX1" fmla="*/ 10317327 w 11161711"/>
              <a:gd name="connsiteY1" fmla="*/ 0 h 11522074"/>
              <a:gd name="connsiteX2" fmla="*/ 11161711 w 11161711"/>
              <a:gd name="connsiteY2" fmla="*/ 844384 h 11522074"/>
              <a:gd name="connsiteX3" fmla="*/ 11161711 w 11161711"/>
              <a:gd name="connsiteY3" fmla="*/ 10677690 h 11522074"/>
              <a:gd name="connsiteX4" fmla="*/ 10317327 w 11161711"/>
              <a:gd name="connsiteY4" fmla="*/ 11522074 h 11522074"/>
              <a:gd name="connsiteX5" fmla="*/ 844384 w 11161711"/>
              <a:gd name="connsiteY5" fmla="*/ 11522074 h 11522074"/>
              <a:gd name="connsiteX6" fmla="*/ 0 w 11161711"/>
              <a:gd name="connsiteY6" fmla="*/ 10677690 h 11522074"/>
              <a:gd name="connsiteX7" fmla="*/ 0 w 11161711"/>
              <a:gd name="connsiteY7" fmla="*/ 844384 h 11522074"/>
              <a:gd name="connsiteX8" fmla="*/ 844384 w 11161711"/>
              <a:gd name="connsiteY8" fmla="*/ 0 h 1152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1711" h="11522074">
                <a:moveTo>
                  <a:pt x="844384" y="0"/>
                </a:moveTo>
                <a:lnTo>
                  <a:pt x="10317327" y="0"/>
                </a:lnTo>
                <a:cubicBezTo>
                  <a:pt x="10783667" y="0"/>
                  <a:pt x="11161711" y="378044"/>
                  <a:pt x="11161711" y="844384"/>
                </a:cubicBezTo>
                <a:lnTo>
                  <a:pt x="11161711" y="10677690"/>
                </a:lnTo>
                <a:cubicBezTo>
                  <a:pt x="11161711" y="11144030"/>
                  <a:pt x="10783667" y="11522074"/>
                  <a:pt x="10317327" y="11522074"/>
                </a:cubicBezTo>
                <a:lnTo>
                  <a:pt x="844384" y="11522074"/>
                </a:lnTo>
                <a:cubicBezTo>
                  <a:pt x="378044" y="11522074"/>
                  <a:pt x="0" y="11144030"/>
                  <a:pt x="0" y="10677690"/>
                </a:cubicBezTo>
                <a:lnTo>
                  <a:pt x="0" y="844384"/>
                </a:lnTo>
                <a:cubicBezTo>
                  <a:pt x="0" y="378044"/>
                  <a:pt x="378044" y="0"/>
                  <a:pt x="84438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61781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90624AE-E350-C78C-ADB8-F78C25F74EFA}"/>
              </a:ext>
            </a:extLst>
          </p:cNvPr>
          <p:cNvSpPr/>
          <p:nvPr userDrawn="1"/>
        </p:nvSpPr>
        <p:spPr>
          <a:xfrm>
            <a:off x="1030290" y="1096967"/>
            <a:ext cx="7259151" cy="115220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88DE28-E343-C878-D70F-3EB7B4665037}"/>
              </a:ext>
            </a:extLst>
          </p:cNvPr>
          <p:cNvSpPr/>
          <p:nvPr userDrawn="1"/>
        </p:nvSpPr>
        <p:spPr>
          <a:xfrm>
            <a:off x="1030290" y="1110676"/>
            <a:ext cx="7259151" cy="226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345F11-671D-2D07-C177-A54E64E8C9C6}"/>
              </a:ext>
            </a:extLst>
          </p:cNvPr>
          <p:cNvSpPr/>
          <p:nvPr userDrawn="1"/>
        </p:nvSpPr>
        <p:spPr>
          <a:xfrm>
            <a:off x="8561633" y="6871713"/>
            <a:ext cx="7259151" cy="57610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FB087196-5C93-461F-86AE-4E909DFCF5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92976" y="1110675"/>
            <a:ext cx="7259151" cy="1152207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379CF17-57D8-63B3-A1D6-CBA3E72AC4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61633" y="1096963"/>
            <a:ext cx="7259151" cy="5761038"/>
          </a:xfrm>
          <a:custGeom>
            <a:avLst/>
            <a:gdLst>
              <a:gd name="connsiteX0" fmla="*/ 0 w 7259151"/>
              <a:gd name="connsiteY0" fmla="*/ 0 h 5761037"/>
              <a:gd name="connsiteX1" fmla="*/ 7259151 w 7259151"/>
              <a:gd name="connsiteY1" fmla="*/ 0 h 5761037"/>
              <a:gd name="connsiteX2" fmla="*/ 7259151 w 7259151"/>
              <a:gd name="connsiteY2" fmla="*/ 5761037 h 5761037"/>
              <a:gd name="connsiteX3" fmla="*/ 0 w 7259151"/>
              <a:gd name="connsiteY3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9151" h="5761037">
                <a:moveTo>
                  <a:pt x="0" y="0"/>
                </a:moveTo>
                <a:lnTo>
                  <a:pt x="7259151" y="0"/>
                </a:lnTo>
                <a:lnTo>
                  <a:pt x="7259151" y="5761037"/>
                </a:lnTo>
                <a:lnTo>
                  <a:pt x="0" y="5761037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9291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0C37681-94C8-326C-94A3-6197FB2E2D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0415" y="0"/>
            <a:ext cx="12191999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D41DF03-C653-6E56-1503-8B119803F687}"/>
              </a:ext>
            </a:extLst>
          </p:cNvPr>
          <p:cNvSpPr/>
          <p:nvPr userDrawn="1"/>
        </p:nvSpPr>
        <p:spPr>
          <a:xfrm>
            <a:off x="-1" y="1329432"/>
            <a:ext cx="12063186" cy="12386573"/>
          </a:xfrm>
          <a:custGeom>
            <a:avLst/>
            <a:gdLst>
              <a:gd name="connsiteX0" fmla="*/ 3607679 w 11782880"/>
              <a:gd name="connsiteY0" fmla="*/ 0 h 12098753"/>
              <a:gd name="connsiteX1" fmla="*/ 11782880 w 11782880"/>
              <a:gd name="connsiteY1" fmla="*/ 8175202 h 12098753"/>
              <a:gd name="connsiteX2" fmla="*/ 10796177 w 11782880"/>
              <a:gd name="connsiteY2" fmla="*/ 12071989 h 12098753"/>
              <a:gd name="connsiteX3" fmla="*/ 10780788 w 11782880"/>
              <a:gd name="connsiteY3" fmla="*/ 12098753 h 12098753"/>
              <a:gd name="connsiteX4" fmla="*/ 8952423 w 11782880"/>
              <a:gd name="connsiteY4" fmla="*/ 12098753 h 12098753"/>
              <a:gd name="connsiteX5" fmla="*/ 9106129 w 11782880"/>
              <a:gd name="connsiteY5" fmla="*/ 11882605 h 12098753"/>
              <a:gd name="connsiteX6" fmla="*/ 10238584 w 11782880"/>
              <a:gd name="connsiteY6" fmla="*/ 8175202 h 12098753"/>
              <a:gd name="connsiteX7" fmla="*/ 3607679 w 11782880"/>
              <a:gd name="connsiteY7" fmla="*/ 1544296 h 12098753"/>
              <a:gd name="connsiteX8" fmla="*/ 169312 w 11782880"/>
              <a:gd name="connsiteY8" fmla="*/ 2504275 h 12098753"/>
              <a:gd name="connsiteX9" fmla="*/ 0 w 11782880"/>
              <a:gd name="connsiteY9" fmla="*/ 2612819 h 12098753"/>
              <a:gd name="connsiteX10" fmla="*/ 0 w 11782880"/>
              <a:gd name="connsiteY10" fmla="*/ 838631 h 12098753"/>
              <a:gd name="connsiteX11" fmla="*/ 63390 w 11782880"/>
              <a:gd name="connsiteY11" fmla="*/ 806164 h 12098753"/>
              <a:gd name="connsiteX12" fmla="*/ 3607679 w 11782880"/>
              <a:gd name="connsiteY12" fmla="*/ 0 h 1209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880" h="12098753">
                <a:moveTo>
                  <a:pt x="3607679" y="0"/>
                </a:moveTo>
                <a:cubicBezTo>
                  <a:pt x="8122717" y="0"/>
                  <a:pt x="11782880" y="3660163"/>
                  <a:pt x="11782880" y="8175202"/>
                </a:cubicBezTo>
                <a:cubicBezTo>
                  <a:pt x="11782880" y="9586152"/>
                  <a:pt x="11425442" y="10913618"/>
                  <a:pt x="10796177" y="12071989"/>
                </a:cubicBezTo>
                <a:lnTo>
                  <a:pt x="10780788" y="12098753"/>
                </a:lnTo>
                <a:lnTo>
                  <a:pt x="8952423" y="12098753"/>
                </a:lnTo>
                <a:lnTo>
                  <a:pt x="9106129" y="11882605"/>
                </a:lnTo>
                <a:cubicBezTo>
                  <a:pt x="9821102" y="10824305"/>
                  <a:pt x="10238584" y="9548508"/>
                  <a:pt x="10238584" y="8175202"/>
                </a:cubicBezTo>
                <a:cubicBezTo>
                  <a:pt x="10238584" y="4513054"/>
                  <a:pt x="7269826" y="1544296"/>
                  <a:pt x="3607679" y="1544296"/>
                </a:cubicBezTo>
                <a:cubicBezTo>
                  <a:pt x="2348815" y="1544296"/>
                  <a:pt x="1171885" y="1895097"/>
                  <a:pt x="169312" y="2504275"/>
                </a:cubicBezTo>
                <a:lnTo>
                  <a:pt x="0" y="2612819"/>
                </a:lnTo>
                <a:lnTo>
                  <a:pt x="0" y="838631"/>
                </a:lnTo>
                <a:lnTo>
                  <a:pt x="63390" y="806164"/>
                </a:lnTo>
                <a:cubicBezTo>
                  <a:pt x="1135591" y="289525"/>
                  <a:pt x="2337824" y="0"/>
                  <a:pt x="3607679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8236FB">
                  <a:alpha val="88000"/>
                </a:srgbClr>
              </a:gs>
              <a:gs pos="52000">
                <a:srgbClr val="000000">
                  <a:alpha val="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</p:spTree>
    <p:extLst>
      <p:ext uri="{BB962C8B-B14F-4D97-AF65-F5344CB8AC3E}">
        <p14:creationId xmlns:p14="http://schemas.microsoft.com/office/powerpoint/2010/main" val="3416897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3D0DF2-1D5A-559A-A512-716170D945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4660" y="1096963"/>
            <a:ext cx="10806827" cy="5617022"/>
          </a:xfrm>
          <a:custGeom>
            <a:avLst/>
            <a:gdLst>
              <a:gd name="connsiteX0" fmla="*/ 419985 w 10806827"/>
              <a:gd name="connsiteY0" fmla="*/ 0 h 5617022"/>
              <a:gd name="connsiteX1" fmla="*/ 10386843 w 10806827"/>
              <a:gd name="connsiteY1" fmla="*/ 0 h 5617022"/>
              <a:gd name="connsiteX2" fmla="*/ 10806827 w 10806827"/>
              <a:gd name="connsiteY2" fmla="*/ 419985 h 5617022"/>
              <a:gd name="connsiteX3" fmla="*/ 10806827 w 10806827"/>
              <a:gd name="connsiteY3" fmla="*/ 5197036 h 5617022"/>
              <a:gd name="connsiteX4" fmla="*/ 10386843 w 10806827"/>
              <a:gd name="connsiteY4" fmla="*/ 5617022 h 5617022"/>
              <a:gd name="connsiteX5" fmla="*/ 419985 w 10806827"/>
              <a:gd name="connsiteY5" fmla="*/ 5617022 h 5617022"/>
              <a:gd name="connsiteX6" fmla="*/ 0 w 10806827"/>
              <a:gd name="connsiteY6" fmla="*/ 5197036 h 5617022"/>
              <a:gd name="connsiteX7" fmla="*/ 0 w 10806827"/>
              <a:gd name="connsiteY7" fmla="*/ 419985 h 5617022"/>
              <a:gd name="connsiteX8" fmla="*/ 419985 w 10806827"/>
              <a:gd name="connsiteY8" fmla="*/ 0 h 5617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6827" h="5617022">
                <a:moveTo>
                  <a:pt x="419985" y="0"/>
                </a:moveTo>
                <a:lnTo>
                  <a:pt x="10386843" y="0"/>
                </a:lnTo>
                <a:cubicBezTo>
                  <a:pt x="10618793" y="0"/>
                  <a:pt x="10806827" y="188034"/>
                  <a:pt x="10806827" y="419985"/>
                </a:cubicBezTo>
                <a:lnTo>
                  <a:pt x="10806827" y="5197036"/>
                </a:lnTo>
                <a:cubicBezTo>
                  <a:pt x="10806827" y="5428988"/>
                  <a:pt x="10618793" y="5617022"/>
                  <a:pt x="10386843" y="5617022"/>
                </a:cubicBezTo>
                <a:lnTo>
                  <a:pt x="419985" y="5617022"/>
                </a:lnTo>
                <a:cubicBezTo>
                  <a:pt x="188034" y="5617022"/>
                  <a:pt x="0" y="5428988"/>
                  <a:pt x="0" y="5197036"/>
                </a:cubicBezTo>
                <a:lnTo>
                  <a:pt x="0" y="419985"/>
                </a:lnTo>
                <a:cubicBezTo>
                  <a:pt x="0" y="188034"/>
                  <a:pt x="188034" y="0"/>
                  <a:pt x="41998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952B50B-ABF2-FFC3-8410-1625F37AB2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24660" y="7014438"/>
            <a:ext cx="5472288" cy="5617021"/>
          </a:xfrm>
          <a:custGeom>
            <a:avLst/>
            <a:gdLst>
              <a:gd name="connsiteX0" fmla="*/ 409164 w 5472288"/>
              <a:gd name="connsiteY0" fmla="*/ 0 h 5617021"/>
              <a:gd name="connsiteX1" fmla="*/ 5063125 w 5472288"/>
              <a:gd name="connsiteY1" fmla="*/ 0 h 5617021"/>
              <a:gd name="connsiteX2" fmla="*/ 5472288 w 5472288"/>
              <a:gd name="connsiteY2" fmla="*/ 409163 h 5617021"/>
              <a:gd name="connsiteX3" fmla="*/ 5472288 w 5472288"/>
              <a:gd name="connsiteY3" fmla="*/ 5207858 h 5617021"/>
              <a:gd name="connsiteX4" fmla="*/ 5063125 w 5472288"/>
              <a:gd name="connsiteY4" fmla="*/ 5617021 h 5617021"/>
              <a:gd name="connsiteX5" fmla="*/ 409164 w 5472288"/>
              <a:gd name="connsiteY5" fmla="*/ 5617021 h 5617021"/>
              <a:gd name="connsiteX6" fmla="*/ 0 w 5472288"/>
              <a:gd name="connsiteY6" fmla="*/ 5207858 h 5617021"/>
              <a:gd name="connsiteX7" fmla="*/ 0 w 5472288"/>
              <a:gd name="connsiteY7" fmla="*/ 409163 h 5617021"/>
              <a:gd name="connsiteX8" fmla="*/ 409164 w 5472288"/>
              <a:gd name="connsiteY8" fmla="*/ 0 h 561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2288" h="5617021">
                <a:moveTo>
                  <a:pt x="409164" y="0"/>
                </a:moveTo>
                <a:lnTo>
                  <a:pt x="5063125" y="0"/>
                </a:lnTo>
                <a:cubicBezTo>
                  <a:pt x="5289099" y="0"/>
                  <a:pt x="5472288" y="183189"/>
                  <a:pt x="5472288" y="409163"/>
                </a:cubicBezTo>
                <a:lnTo>
                  <a:pt x="5472288" y="5207858"/>
                </a:lnTo>
                <a:cubicBezTo>
                  <a:pt x="5472288" y="5433832"/>
                  <a:pt x="5289099" y="5617021"/>
                  <a:pt x="5063125" y="5617021"/>
                </a:cubicBezTo>
                <a:lnTo>
                  <a:pt x="409164" y="5617021"/>
                </a:lnTo>
                <a:cubicBezTo>
                  <a:pt x="183190" y="5617021"/>
                  <a:pt x="0" y="5433832"/>
                  <a:pt x="0" y="5207858"/>
                </a:cubicBezTo>
                <a:lnTo>
                  <a:pt x="0" y="409163"/>
                </a:lnTo>
                <a:cubicBezTo>
                  <a:pt x="0" y="183189"/>
                  <a:pt x="183190" y="0"/>
                  <a:pt x="40916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C915731-3728-DEFF-77F7-CFA8510018F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119521" y="1096963"/>
            <a:ext cx="5472287" cy="5617022"/>
          </a:xfrm>
          <a:custGeom>
            <a:avLst/>
            <a:gdLst>
              <a:gd name="connsiteX0" fmla="*/ 409163 w 5472287"/>
              <a:gd name="connsiteY0" fmla="*/ 0 h 5617022"/>
              <a:gd name="connsiteX1" fmla="*/ 5063125 w 5472287"/>
              <a:gd name="connsiteY1" fmla="*/ 0 h 5617022"/>
              <a:gd name="connsiteX2" fmla="*/ 5472287 w 5472287"/>
              <a:gd name="connsiteY2" fmla="*/ 409163 h 5617022"/>
              <a:gd name="connsiteX3" fmla="*/ 5472287 w 5472287"/>
              <a:gd name="connsiteY3" fmla="*/ 5207858 h 5617022"/>
              <a:gd name="connsiteX4" fmla="*/ 5063125 w 5472287"/>
              <a:gd name="connsiteY4" fmla="*/ 5617022 h 5617022"/>
              <a:gd name="connsiteX5" fmla="*/ 409163 w 5472287"/>
              <a:gd name="connsiteY5" fmla="*/ 5617022 h 5617022"/>
              <a:gd name="connsiteX6" fmla="*/ 0 w 5472287"/>
              <a:gd name="connsiteY6" fmla="*/ 5207858 h 5617022"/>
              <a:gd name="connsiteX7" fmla="*/ 0 w 5472287"/>
              <a:gd name="connsiteY7" fmla="*/ 409163 h 5617022"/>
              <a:gd name="connsiteX8" fmla="*/ 409163 w 5472287"/>
              <a:gd name="connsiteY8" fmla="*/ 0 h 5617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2287" h="5617022">
                <a:moveTo>
                  <a:pt x="409163" y="0"/>
                </a:moveTo>
                <a:lnTo>
                  <a:pt x="5063125" y="0"/>
                </a:lnTo>
                <a:cubicBezTo>
                  <a:pt x="5289097" y="0"/>
                  <a:pt x="5472287" y="183189"/>
                  <a:pt x="5472287" y="409163"/>
                </a:cubicBezTo>
                <a:lnTo>
                  <a:pt x="5472287" y="5207858"/>
                </a:lnTo>
                <a:cubicBezTo>
                  <a:pt x="5472287" y="5433832"/>
                  <a:pt x="5289097" y="5617022"/>
                  <a:pt x="5063125" y="5617022"/>
                </a:cubicBezTo>
                <a:lnTo>
                  <a:pt x="409163" y="5617022"/>
                </a:lnTo>
                <a:cubicBezTo>
                  <a:pt x="183189" y="5617022"/>
                  <a:pt x="0" y="5433832"/>
                  <a:pt x="0" y="5207858"/>
                </a:cubicBezTo>
                <a:lnTo>
                  <a:pt x="0" y="409163"/>
                </a:lnTo>
                <a:cubicBezTo>
                  <a:pt x="0" y="183189"/>
                  <a:pt x="183189" y="0"/>
                  <a:pt x="409163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3C29B2D-1ED1-19C4-50CB-574377CB6B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879838" y="1096968"/>
            <a:ext cx="5472286" cy="11522075"/>
          </a:xfrm>
          <a:custGeom>
            <a:avLst/>
            <a:gdLst>
              <a:gd name="connsiteX0" fmla="*/ 409162 w 5472286"/>
              <a:gd name="connsiteY0" fmla="*/ 0 h 11522075"/>
              <a:gd name="connsiteX1" fmla="*/ 5063124 w 5472286"/>
              <a:gd name="connsiteY1" fmla="*/ 0 h 11522075"/>
              <a:gd name="connsiteX2" fmla="*/ 5472286 w 5472286"/>
              <a:gd name="connsiteY2" fmla="*/ 409163 h 11522075"/>
              <a:gd name="connsiteX3" fmla="*/ 5472286 w 5472286"/>
              <a:gd name="connsiteY3" fmla="*/ 11112912 h 11522075"/>
              <a:gd name="connsiteX4" fmla="*/ 5063124 w 5472286"/>
              <a:gd name="connsiteY4" fmla="*/ 11522075 h 11522075"/>
              <a:gd name="connsiteX5" fmla="*/ 409162 w 5472286"/>
              <a:gd name="connsiteY5" fmla="*/ 11522075 h 11522075"/>
              <a:gd name="connsiteX6" fmla="*/ 0 w 5472286"/>
              <a:gd name="connsiteY6" fmla="*/ 11112912 h 11522075"/>
              <a:gd name="connsiteX7" fmla="*/ 0 w 5472286"/>
              <a:gd name="connsiteY7" fmla="*/ 409163 h 11522075"/>
              <a:gd name="connsiteX8" fmla="*/ 409162 w 5472286"/>
              <a:gd name="connsiteY8" fmla="*/ 0 h 1152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2286" h="11522075">
                <a:moveTo>
                  <a:pt x="409162" y="0"/>
                </a:moveTo>
                <a:lnTo>
                  <a:pt x="5063124" y="0"/>
                </a:lnTo>
                <a:cubicBezTo>
                  <a:pt x="5289098" y="0"/>
                  <a:pt x="5472286" y="183189"/>
                  <a:pt x="5472286" y="409163"/>
                </a:cubicBezTo>
                <a:lnTo>
                  <a:pt x="5472286" y="11112912"/>
                </a:lnTo>
                <a:cubicBezTo>
                  <a:pt x="5472286" y="11338886"/>
                  <a:pt x="5289098" y="11522075"/>
                  <a:pt x="5063124" y="11522075"/>
                </a:cubicBezTo>
                <a:lnTo>
                  <a:pt x="409162" y="11522075"/>
                </a:lnTo>
                <a:cubicBezTo>
                  <a:pt x="183190" y="11522075"/>
                  <a:pt x="0" y="11338886"/>
                  <a:pt x="0" y="11112912"/>
                </a:cubicBezTo>
                <a:lnTo>
                  <a:pt x="0" y="409163"/>
                </a:lnTo>
                <a:cubicBezTo>
                  <a:pt x="0" y="183189"/>
                  <a:pt x="183190" y="0"/>
                  <a:pt x="409162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2604B63-7775-9D98-CDFD-4C8E84C53E82}"/>
              </a:ext>
            </a:extLst>
          </p:cNvPr>
          <p:cNvSpPr/>
          <p:nvPr userDrawn="1"/>
        </p:nvSpPr>
        <p:spPr>
          <a:xfrm>
            <a:off x="6784981" y="7006385"/>
            <a:ext cx="10806826" cy="5625073"/>
          </a:xfrm>
          <a:prstGeom prst="roundRect">
            <a:avLst>
              <a:gd name="adj" fmla="val 650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</p:spTree>
    <p:extLst>
      <p:ext uri="{BB962C8B-B14F-4D97-AF65-F5344CB8AC3E}">
        <p14:creationId xmlns:p14="http://schemas.microsoft.com/office/powerpoint/2010/main" val="1169194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4878C3-29FA-043B-82DE-4A17FC6DA8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13466" y="4625752"/>
            <a:ext cx="5933838" cy="3861164"/>
          </a:xfrm>
          <a:custGeom>
            <a:avLst/>
            <a:gdLst>
              <a:gd name="connsiteX0" fmla="*/ 592728 w 5933838"/>
              <a:gd name="connsiteY0" fmla="*/ 0 h 3861164"/>
              <a:gd name="connsiteX1" fmla="*/ 5341112 w 5933838"/>
              <a:gd name="connsiteY1" fmla="*/ 0 h 3861164"/>
              <a:gd name="connsiteX2" fmla="*/ 5933838 w 5933838"/>
              <a:gd name="connsiteY2" fmla="*/ 592727 h 3861164"/>
              <a:gd name="connsiteX3" fmla="*/ 5933838 w 5933838"/>
              <a:gd name="connsiteY3" fmla="*/ 3268437 h 3861164"/>
              <a:gd name="connsiteX4" fmla="*/ 5341112 w 5933838"/>
              <a:gd name="connsiteY4" fmla="*/ 3861164 h 3861164"/>
              <a:gd name="connsiteX5" fmla="*/ 592728 w 5933838"/>
              <a:gd name="connsiteY5" fmla="*/ 3861164 h 3861164"/>
              <a:gd name="connsiteX6" fmla="*/ 0 w 5933838"/>
              <a:gd name="connsiteY6" fmla="*/ 3268437 h 3861164"/>
              <a:gd name="connsiteX7" fmla="*/ 0 w 5933838"/>
              <a:gd name="connsiteY7" fmla="*/ 592727 h 3861164"/>
              <a:gd name="connsiteX8" fmla="*/ 592728 w 5933838"/>
              <a:gd name="connsiteY8" fmla="*/ 0 h 386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3838" h="3861164">
                <a:moveTo>
                  <a:pt x="592728" y="0"/>
                </a:moveTo>
                <a:lnTo>
                  <a:pt x="5341112" y="0"/>
                </a:lnTo>
                <a:cubicBezTo>
                  <a:pt x="5668466" y="0"/>
                  <a:pt x="5933838" y="265373"/>
                  <a:pt x="5933838" y="592727"/>
                </a:cubicBezTo>
                <a:lnTo>
                  <a:pt x="5933838" y="3268437"/>
                </a:lnTo>
                <a:cubicBezTo>
                  <a:pt x="5933838" y="3595791"/>
                  <a:pt x="5668466" y="3861164"/>
                  <a:pt x="5341112" y="3861164"/>
                </a:cubicBezTo>
                <a:lnTo>
                  <a:pt x="592728" y="3861164"/>
                </a:lnTo>
                <a:cubicBezTo>
                  <a:pt x="265373" y="3861164"/>
                  <a:pt x="0" y="3595791"/>
                  <a:pt x="0" y="3268437"/>
                </a:cubicBezTo>
                <a:lnTo>
                  <a:pt x="0" y="592727"/>
                </a:lnTo>
                <a:cubicBezTo>
                  <a:pt x="0" y="265373"/>
                  <a:pt x="265373" y="0"/>
                  <a:pt x="59272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026BBAB-0297-9D01-4EC4-9CFD96BF5D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418286" y="4625756"/>
            <a:ext cx="5933838" cy="7993285"/>
          </a:xfrm>
          <a:custGeom>
            <a:avLst/>
            <a:gdLst>
              <a:gd name="connsiteX0" fmla="*/ 758522 w 5933838"/>
              <a:gd name="connsiteY0" fmla="*/ 0 h 7993285"/>
              <a:gd name="connsiteX1" fmla="*/ 5175316 w 5933838"/>
              <a:gd name="connsiteY1" fmla="*/ 0 h 7993285"/>
              <a:gd name="connsiteX2" fmla="*/ 5933838 w 5933838"/>
              <a:gd name="connsiteY2" fmla="*/ 758523 h 7993285"/>
              <a:gd name="connsiteX3" fmla="*/ 5933838 w 5933838"/>
              <a:gd name="connsiteY3" fmla="*/ 7234762 h 7993285"/>
              <a:gd name="connsiteX4" fmla="*/ 5175316 w 5933838"/>
              <a:gd name="connsiteY4" fmla="*/ 7993285 h 7993285"/>
              <a:gd name="connsiteX5" fmla="*/ 758522 w 5933838"/>
              <a:gd name="connsiteY5" fmla="*/ 7993285 h 7993285"/>
              <a:gd name="connsiteX6" fmla="*/ 0 w 5933838"/>
              <a:gd name="connsiteY6" fmla="*/ 7234762 h 7993285"/>
              <a:gd name="connsiteX7" fmla="*/ 0 w 5933838"/>
              <a:gd name="connsiteY7" fmla="*/ 758523 h 7993285"/>
              <a:gd name="connsiteX8" fmla="*/ 758522 w 5933838"/>
              <a:gd name="connsiteY8" fmla="*/ 0 h 799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3838" h="7993285">
                <a:moveTo>
                  <a:pt x="758522" y="0"/>
                </a:moveTo>
                <a:lnTo>
                  <a:pt x="5175316" y="0"/>
                </a:lnTo>
                <a:cubicBezTo>
                  <a:pt x="5594238" y="0"/>
                  <a:pt x="5933838" y="339602"/>
                  <a:pt x="5933838" y="758523"/>
                </a:cubicBezTo>
                <a:lnTo>
                  <a:pt x="5933838" y="7234762"/>
                </a:lnTo>
                <a:cubicBezTo>
                  <a:pt x="5933838" y="7653683"/>
                  <a:pt x="5594238" y="7993285"/>
                  <a:pt x="5175316" y="7993285"/>
                </a:cubicBezTo>
                <a:lnTo>
                  <a:pt x="758522" y="7993285"/>
                </a:lnTo>
                <a:cubicBezTo>
                  <a:pt x="339602" y="7993285"/>
                  <a:pt x="0" y="7653683"/>
                  <a:pt x="0" y="7234762"/>
                </a:cubicBezTo>
                <a:lnTo>
                  <a:pt x="0" y="758523"/>
                </a:lnTo>
                <a:cubicBezTo>
                  <a:pt x="0" y="339602"/>
                  <a:pt x="339602" y="0"/>
                  <a:pt x="758522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C368D4-8DC3-4700-A79A-9C539DABA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213466" y="8757874"/>
            <a:ext cx="5933838" cy="3861164"/>
          </a:xfrm>
          <a:custGeom>
            <a:avLst/>
            <a:gdLst>
              <a:gd name="connsiteX0" fmla="*/ 592728 w 5933838"/>
              <a:gd name="connsiteY0" fmla="*/ 0 h 3861164"/>
              <a:gd name="connsiteX1" fmla="*/ 5341112 w 5933838"/>
              <a:gd name="connsiteY1" fmla="*/ 0 h 3861164"/>
              <a:gd name="connsiteX2" fmla="*/ 5933838 w 5933838"/>
              <a:gd name="connsiteY2" fmla="*/ 592727 h 3861164"/>
              <a:gd name="connsiteX3" fmla="*/ 5933838 w 5933838"/>
              <a:gd name="connsiteY3" fmla="*/ 3268437 h 3861164"/>
              <a:gd name="connsiteX4" fmla="*/ 5341112 w 5933838"/>
              <a:gd name="connsiteY4" fmla="*/ 3861164 h 3861164"/>
              <a:gd name="connsiteX5" fmla="*/ 592728 w 5933838"/>
              <a:gd name="connsiteY5" fmla="*/ 3861164 h 3861164"/>
              <a:gd name="connsiteX6" fmla="*/ 0 w 5933838"/>
              <a:gd name="connsiteY6" fmla="*/ 3268437 h 3861164"/>
              <a:gd name="connsiteX7" fmla="*/ 0 w 5933838"/>
              <a:gd name="connsiteY7" fmla="*/ 592727 h 3861164"/>
              <a:gd name="connsiteX8" fmla="*/ 592728 w 5933838"/>
              <a:gd name="connsiteY8" fmla="*/ 0 h 386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3838" h="3861164">
                <a:moveTo>
                  <a:pt x="592728" y="0"/>
                </a:moveTo>
                <a:lnTo>
                  <a:pt x="5341112" y="0"/>
                </a:lnTo>
                <a:cubicBezTo>
                  <a:pt x="5668466" y="0"/>
                  <a:pt x="5933838" y="265373"/>
                  <a:pt x="5933838" y="592727"/>
                </a:cubicBezTo>
                <a:lnTo>
                  <a:pt x="5933838" y="3268437"/>
                </a:lnTo>
                <a:cubicBezTo>
                  <a:pt x="5933838" y="3595791"/>
                  <a:pt x="5668466" y="3861164"/>
                  <a:pt x="5341112" y="3861164"/>
                </a:cubicBezTo>
                <a:lnTo>
                  <a:pt x="592728" y="3861164"/>
                </a:lnTo>
                <a:cubicBezTo>
                  <a:pt x="265373" y="3861164"/>
                  <a:pt x="0" y="3595791"/>
                  <a:pt x="0" y="3268437"/>
                </a:cubicBezTo>
                <a:lnTo>
                  <a:pt x="0" y="592727"/>
                </a:lnTo>
                <a:cubicBezTo>
                  <a:pt x="0" y="265373"/>
                  <a:pt x="265373" y="0"/>
                  <a:pt x="59272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3966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2FC9A04-3E7C-86AA-3269-1249446876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2161314" y="5620745"/>
            <a:ext cx="3063342" cy="5881614"/>
          </a:xfrm>
          <a:custGeom>
            <a:avLst/>
            <a:gdLst>
              <a:gd name="connsiteX0" fmla="*/ 306948 w 2775310"/>
              <a:gd name="connsiteY0" fmla="*/ 0 h 5328592"/>
              <a:gd name="connsiteX1" fmla="*/ 2468360 w 2775310"/>
              <a:gd name="connsiteY1" fmla="*/ 0 h 5328592"/>
              <a:gd name="connsiteX2" fmla="*/ 2775310 w 2775310"/>
              <a:gd name="connsiteY2" fmla="*/ 306950 h 5328592"/>
              <a:gd name="connsiteX3" fmla="*/ 2775310 w 2775310"/>
              <a:gd name="connsiteY3" fmla="*/ 5021643 h 5328592"/>
              <a:gd name="connsiteX4" fmla="*/ 2468360 w 2775310"/>
              <a:gd name="connsiteY4" fmla="*/ 5328592 h 5328592"/>
              <a:gd name="connsiteX5" fmla="*/ 306948 w 2775310"/>
              <a:gd name="connsiteY5" fmla="*/ 5328592 h 5328592"/>
              <a:gd name="connsiteX6" fmla="*/ 0 w 2775310"/>
              <a:gd name="connsiteY6" fmla="*/ 5021643 h 5328592"/>
              <a:gd name="connsiteX7" fmla="*/ 0 w 2775310"/>
              <a:gd name="connsiteY7" fmla="*/ 306950 h 5328592"/>
              <a:gd name="connsiteX8" fmla="*/ 306948 w 2775310"/>
              <a:gd name="connsiteY8" fmla="*/ 0 h 532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5310" h="5328592">
                <a:moveTo>
                  <a:pt x="306948" y="0"/>
                </a:moveTo>
                <a:lnTo>
                  <a:pt x="2468360" y="0"/>
                </a:lnTo>
                <a:cubicBezTo>
                  <a:pt x="2637884" y="0"/>
                  <a:pt x="2775310" y="137426"/>
                  <a:pt x="2775310" y="306950"/>
                </a:cubicBezTo>
                <a:lnTo>
                  <a:pt x="2775310" y="5021643"/>
                </a:lnTo>
                <a:cubicBezTo>
                  <a:pt x="2775310" y="5191166"/>
                  <a:pt x="2637884" y="5328592"/>
                  <a:pt x="2468360" y="5328592"/>
                </a:cubicBezTo>
                <a:lnTo>
                  <a:pt x="306948" y="5328592"/>
                </a:lnTo>
                <a:cubicBezTo>
                  <a:pt x="137426" y="5328592"/>
                  <a:pt x="0" y="5191166"/>
                  <a:pt x="0" y="5021643"/>
                </a:cubicBezTo>
                <a:lnTo>
                  <a:pt x="0" y="306950"/>
                </a:lnTo>
                <a:cubicBezTo>
                  <a:pt x="0" y="137426"/>
                  <a:pt x="137426" y="0"/>
                  <a:pt x="30694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3068315-1CAC-ABA5-D094-9516EC7F7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593524" y="6581489"/>
            <a:ext cx="3063342" cy="5881614"/>
          </a:xfrm>
          <a:custGeom>
            <a:avLst/>
            <a:gdLst>
              <a:gd name="connsiteX0" fmla="*/ 306948 w 2775310"/>
              <a:gd name="connsiteY0" fmla="*/ 0 h 5328592"/>
              <a:gd name="connsiteX1" fmla="*/ 2468360 w 2775310"/>
              <a:gd name="connsiteY1" fmla="*/ 0 h 5328592"/>
              <a:gd name="connsiteX2" fmla="*/ 2775310 w 2775310"/>
              <a:gd name="connsiteY2" fmla="*/ 306949 h 5328592"/>
              <a:gd name="connsiteX3" fmla="*/ 2775310 w 2775310"/>
              <a:gd name="connsiteY3" fmla="*/ 5021643 h 5328592"/>
              <a:gd name="connsiteX4" fmla="*/ 2468360 w 2775310"/>
              <a:gd name="connsiteY4" fmla="*/ 5328592 h 5328592"/>
              <a:gd name="connsiteX5" fmla="*/ 306948 w 2775310"/>
              <a:gd name="connsiteY5" fmla="*/ 5328592 h 5328592"/>
              <a:gd name="connsiteX6" fmla="*/ 0 w 2775310"/>
              <a:gd name="connsiteY6" fmla="*/ 5021643 h 5328592"/>
              <a:gd name="connsiteX7" fmla="*/ 0 w 2775310"/>
              <a:gd name="connsiteY7" fmla="*/ 306949 h 5328592"/>
              <a:gd name="connsiteX8" fmla="*/ 306948 w 2775310"/>
              <a:gd name="connsiteY8" fmla="*/ 0 h 532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5310" h="5328592">
                <a:moveTo>
                  <a:pt x="306948" y="0"/>
                </a:moveTo>
                <a:lnTo>
                  <a:pt x="2468360" y="0"/>
                </a:lnTo>
                <a:cubicBezTo>
                  <a:pt x="2637884" y="0"/>
                  <a:pt x="2775310" y="137426"/>
                  <a:pt x="2775310" y="306949"/>
                </a:cubicBezTo>
                <a:lnTo>
                  <a:pt x="2775310" y="5021643"/>
                </a:lnTo>
                <a:cubicBezTo>
                  <a:pt x="2775310" y="5191166"/>
                  <a:pt x="2637884" y="5328592"/>
                  <a:pt x="2468360" y="5328592"/>
                </a:cubicBezTo>
                <a:lnTo>
                  <a:pt x="306948" y="5328592"/>
                </a:lnTo>
                <a:cubicBezTo>
                  <a:pt x="137426" y="5328592"/>
                  <a:pt x="0" y="5191166"/>
                  <a:pt x="0" y="5021643"/>
                </a:cubicBezTo>
                <a:lnTo>
                  <a:pt x="0" y="306949"/>
                </a:lnTo>
                <a:cubicBezTo>
                  <a:pt x="0" y="137426"/>
                  <a:pt x="137426" y="0"/>
                  <a:pt x="30694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DB522DF-D781-6112-1295-A496A643A1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25734" y="5416998"/>
            <a:ext cx="3063342" cy="5881614"/>
          </a:xfrm>
          <a:custGeom>
            <a:avLst/>
            <a:gdLst>
              <a:gd name="connsiteX0" fmla="*/ 306949 w 2775310"/>
              <a:gd name="connsiteY0" fmla="*/ 0 h 5328592"/>
              <a:gd name="connsiteX1" fmla="*/ 2468362 w 2775310"/>
              <a:gd name="connsiteY1" fmla="*/ 0 h 5328592"/>
              <a:gd name="connsiteX2" fmla="*/ 2775310 w 2775310"/>
              <a:gd name="connsiteY2" fmla="*/ 306950 h 5328592"/>
              <a:gd name="connsiteX3" fmla="*/ 2775310 w 2775310"/>
              <a:gd name="connsiteY3" fmla="*/ 5021643 h 5328592"/>
              <a:gd name="connsiteX4" fmla="*/ 2468362 w 2775310"/>
              <a:gd name="connsiteY4" fmla="*/ 5328592 h 5328592"/>
              <a:gd name="connsiteX5" fmla="*/ 306949 w 2775310"/>
              <a:gd name="connsiteY5" fmla="*/ 5328592 h 5328592"/>
              <a:gd name="connsiteX6" fmla="*/ 0 w 2775310"/>
              <a:gd name="connsiteY6" fmla="*/ 5021643 h 5328592"/>
              <a:gd name="connsiteX7" fmla="*/ 0 w 2775310"/>
              <a:gd name="connsiteY7" fmla="*/ 306950 h 5328592"/>
              <a:gd name="connsiteX8" fmla="*/ 306949 w 2775310"/>
              <a:gd name="connsiteY8" fmla="*/ 0 h 532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5310" h="5328592">
                <a:moveTo>
                  <a:pt x="306949" y="0"/>
                </a:moveTo>
                <a:lnTo>
                  <a:pt x="2468362" y="0"/>
                </a:lnTo>
                <a:cubicBezTo>
                  <a:pt x="2637884" y="0"/>
                  <a:pt x="2775310" y="137426"/>
                  <a:pt x="2775310" y="306950"/>
                </a:cubicBezTo>
                <a:lnTo>
                  <a:pt x="2775310" y="5021643"/>
                </a:lnTo>
                <a:cubicBezTo>
                  <a:pt x="2775310" y="5191166"/>
                  <a:pt x="2637884" y="5328592"/>
                  <a:pt x="2468362" y="5328592"/>
                </a:cubicBezTo>
                <a:lnTo>
                  <a:pt x="306949" y="5328592"/>
                </a:lnTo>
                <a:cubicBezTo>
                  <a:pt x="137426" y="5328592"/>
                  <a:pt x="0" y="5191166"/>
                  <a:pt x="0" y="5021643"/>
                </a:cubicBezTo>
                <a:lnTo>
                  <a:pt x="0" y="306950"/>
                </a:lnTo>
                <a:cubicBezTo>
                  <a:pt x="0" y="137426"/>
                  <a:pt x="137426" y="0"/>
                  <a:pt x="30694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1C486EE-1053-6314-D5B5-92D439797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77178" y="4692057"/>
            <a:ext cx="3878118" cy="7761144"/>
          </a:xfrm>
          <a:custGeom>
            <a:avLst/>
            <a:gdLst>
              <a:gd name="connsiteX0" fmla="*/ 428920 w 3878118"/>
              <a:gd name="connsiteY0" fmla="*/ 0 h 7761144"/>
              <a:gd name="connsiteX1" fmla="*/ 3449198 w 3878118"/>
              <a:gd name="connsiteY1" fmla="*/ 0 h 7761144"/>
              <a:gd name="connsiteX2" fmla="*/ 3878118 w 3878118"/>
              <a:gd name="connsiteY2" fmla="*/ 428920 h 7761144"/>
              <a:gd name="connsiteX3" fmla="*/ 3878118 w 3878118"/>
              <a:gd name="connsiteY3" fmla="*/ 7332224 h 7761144"/>
              <a:gd name="connsiteX4" fmla="*/ 3449198 w 3878118"/>
              <a:gd name="connsiteY4" fmla="*/ 7761144 h 7761144"/>
              <a:gd name="connsiteX5" fmla="*/ 428920 w 3878118"/>
              <a:gd name="connsiteY5" fmla="*/ 7761144 h 7761144"/>
              <a:gd name="connsiteX6" fmla="*/ 0 w 3878118"/>
              <a:gd name="connsiteY6" fmla="*/ 7332224 h 7761144"/>
              <a:gd name="connsiteX7" fmla="*/ 0 w 3878118"/>
              <a:gd name="connsiteY7" fmla="*/ 428920 h 7761144"/>
              <a:gd name="connsiteX8" fmla="*/ 428920 w 3878118"/>
              <a:gd name="connsiteY8" fmla="*/ 0 h 776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118" h="7761144">
                <a:moveTo>
                  <a:pt x="428920" y="0"/>
                </a:moveTo>
                <a:lnTo>
                  <a:pt x="3449198" y="0"/>
                </a:lnTo>
                <a:cubicBezTo>
                  <a:pt x="3686084" y="0"/>
                  <a:pt x="3878118" y="192034"/>
                  <a:pt x="3878118" y="428920"/>
                </a:cubicBezTo>
                <a:lnTo>
                  <a:pt x="3878118" y="7332224"/>
                </a:lnTo>
                <a:cubicBezTo>
                  <a:pt x="3878118" y="7569110"/>
                  <a:pt x="3686084" y="7761144"/>
                  <a:pt x="3449198" y="7761144"/>
                </a:cubicBezTo>
                <a:lnTo>
                  <a:pt x="428920" y="7761144"/>
                </a:lnTo>
                <a:cubicBezTo>
                  <a:pt x="192034" y="7761144"/>
                  <a:pt x="0" y="7569110"/>
                  <a:pt x="0" y="7332224"/>
                </a:cubicBezTo>
                <a:lnTo>
                  <a:pt x="0" y="428920"/>
                </a:lnTo>
                <a:cubicBezTo>
                  <a:pt x="0" y="192034"/>
                  <a:pt x="192034" y="0"/>
                  <a:pt x="42892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C94792A-5A7A-816C-A49E-FFF23C5111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43400" y="5416998"/>
            <a:ext cx="3063342" cy="5881614"/>
          </a:xfrm>
          <a:custGeom>
            <a:avLst/>
            <a:gdLst>
              <a:gd name="connsiteX0" fmla="*/ 306949 w 2775309"/>
              <a:gd name="connsiteY0" fmla="*/ 0 h 5328592"/>
              <a:gd name="connsiteX1" fmla="*/ 2468360 w 2775309"/>
              <a:gd name="connsiteY1" fmla="*/ 0 h 5328592"/>
              <a:gd name="connsiteX2" fmla="*/ 2775309 w 2775309"/>
              <a:gd name="connsiteY2" fmla="*/ 306950 h 5328592"/>
              <a:gd name="connsiteX3" fmla="*/ 2775309 w 2775309"/>
              <a:gd name="connsiteY3" fmla="*/ 5021643 h 5328592"/>
              <a:gd name="connsiteX4" fmla="*/ 2468360 w 2775309"/>
              <a:gd name="connsiteY4" fmla="*/ 5328592 h 5328592"/>
              <a:gd name="connsiteX5" fmla="*/ 306949 w 2775309"/>
              <a:gd name="connsiteY5" fmla="*/ 5328592 h 5328592"/>
              <a:gd name="connsiteX6" fmla="*/ 0 w 2775309"/>
              <a:gd name="connsiteY6" fmla="*/ 5021643 h 5328592"/>
              <a:gd name="connsiteX7" fmla="*/ 0 w 2775309"/>
              <a:gd name="connsiteY7" fmla="*/ 306950 h 5328592"/>
              <a:gd name="connsiteX8" fmla="*/ 306949 w 2775309"/>
              <a:gd name="connsiteY8" fmla="*/ 0 h 532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5309" h="5328592">
                <a:moveTo>
                  <a:pt x="306949" y="0"/>
                </a:moveTo>
                <a:lnTo>
                  <a:pt x="2468360" y="0"/>
                </a:lnTo>
                <a:cubicBezTo>
                  <a:pt x="2637884" y="0"/>
                  <a:pt x="2775309" y="137426"/>
                  <a:pt x="2775309" y="306950"/>
                </a:cubicBezTo>
                <a:lnTo>
                  <a:pt x="2775309" y="5021643"/>
                </a:lnTo>
                <a:cubicBezTo>
                  <a:pt x="2775309" y="5191166"/>
                  <a:pt x="2637884" y="5328592"/>
                  <a:pt x="2468360" y="5328592"/>
                </a:cubicBezTo>
                <a:lnTo>
                  <a:pt x="306949" y="5328592"/>
                </a:lnTo>
                <a:cubicBezTo>
                  <a:pt x="137425" y="5328592"/>
                  <a:pt x="0" y="5191166"/>
                  <a:pt x="0" y="5021643"/>
                </a:cubicBezTo>
                <a:lnTo>
                  <a:pt x="0" y="306950"/>
                </a:lnTo>
                <a:cubicBezTo>
                  <a:pt x="0" y="137426"/>
                  <a:pt x="137425" y="0"/>
                  <a:pt x="30694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ADD219-6079-57B5-8A00-23E0413B53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75611" y="6581489"/>
            <a:ext cx="3063342" cy="5881614"/>
          </a:xfrm>
          <a:custGeom>
            <a:avLst/>
            <a:gdLst>
              <a:gd name="connsiteX0" fmla="*/ 306948 w 2775310"/>
              <a:gd name="connsiteY0" fmla="*/ 0 h 5328592"/>
              <a:gd name="connsiteX1" fmla="*/ 2468361 w 2775310"/>
              <a:gd name="connsiteY1" fmla="*/ 0 h 5328592"/>
              <a:gd name="connsiteX2" fmla="*/ 2775310 w 2775310"/>
              <a:gd name="connsiteY2" fmla="*/ 306949 h 5328592"/>
              <a:gd name="connsiteX3" fmla="*/ 2775310 w 2775310"/>
              <a:gd name="connsiteY3" fmla="*/ 5021643 h 5328592"/>
              <a:gd name="connsiteX4" fmla="*/ 2468361 w 2775310"/>
              <a:gd name="connsiteY4" fmla="*/ 5328592 h 5328592"/>
              <a:gd name="connsiteX5" fmla="*/ 306948 w 2775310"/>
              <a:gd name="connsiteY5" fmla="*/ 5328592 h 5328592"/>
              <a:gd name="connsiteX6" fmla="*/ 0 w 2775310"/>
              <a:gd name="connsiteY6" fmla="*/ 5021643 h 5328592"/>
              <a:gd name="connsiteX7" fmla="*/ 0 w 2775310"/>
              <a:gd name="connsiteY7" fmla="*/ 306949 h 5328592"/>
              <a:gd name="connsiteX8" fmla="*/ 306948 w 2775310"/>
              <a:gd name="connsiteY8" fmla="*/ 0 h 532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5310" h="5328592">
                <a:moveTo>
                  <a:pt x="306948" y="0"/>
                </a:moveTo>
                <a:lnTo>
                  <a:pt x="2468361" y="0"/>
                </a:lnTo>
                <a:cubicBezTo>
                  <a:pt x="2637884" y="0"/>
                  <a:pt x="2775310" y="137426"/>
                  <a:pt x="2775310" y="306949"/>
                </a:cubicBezTo>
                <a:lnTo>
                  <a:pt x="2775310" y="5021643"/>
                </a:lnTo>
                <a:cubicBezTo>
                  <a:pt x="2775310" y="5191166"/>
                  <a:pt x="2637884" y="5328592"/>
                  <a:pt x="2468361" y="5328592"/>
                </a:cubicBezTo>
                <a:lnTo>
                  <a:pt x="306948" y="5328592"/>
                </a:lnTo>
                <a:cubicBezTo>
                  <a:pt x="137426" y="5328592"/>
                  <a:pt x="0" y="5191166"/>
                  <a:pt x="0" y="5021643"/>
                </a:cubicBezTo>
                <a:lnTo>
                  <a:pt x="0" y="306949"/>
                </a:lnTo>
                <a:cubicBezTo>
                  <a:pt x="0" y="137426"/>
                  <a:pt x="137426" y="0"/>
                  <a:pt x="30694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3DEDA72-4538-779B-5E8F-5DF929163D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792180" y="5620745"/>
            <a:ext cx="3063342" cy="5881614"/>
          </a:xfrm>
          <a:custGeom>
            <a:avLst/>
            <a:gdLst>
              <a:gd name="connsiteX0" fmla="*/ 306950 w 2775310"/>
              <a:gd name="connsiteY0" fmla="*/ 0 h 5328592"/>
              <a:gd name="connsiteX1" fmla="*/ 2468362 w 2775310"/>
              <a:gd name="connsiteY1" fmla="*/ 0 h 5328592"/>
              <a:gd name="connsiteX2" fmla="*/ 2775310 w 2775310"/>
              <a:gd name="connsiteY2" fmla="*/ 306950 h 5328592"/>
              <a:gd name="connsiteX3" fmla="*/ 2775310 w 2775310"/>
              <a:gd name="connsiteY3" fmla="*/ 5021643 h 5328592"/>
              <a:gd name="connsiteX4" fmla="*/ 2468362 w 2775310"/>
              <a:gd name="connsiteY4" fmla="*/ 5328592 h 5328592"/>
              <a:gd name="connsiteX5" fmla="*/ 306950 w 2775310"/>
              <a:gd name="connsiteY5" fmla="*/ 5328592 h 5328592"/>
              <a:gd name="connsiteX6" fmla="*/ 0 w 2775310"/>
              <a:gd name="connsiteY6" fmla="*/ 5021643 h 5328592"/>
              <a:gd name="connsiteX7" fmla="*/ 0 w 2775310"/>
              <a:gd name="connsiteY7" fmla="*/ 306950 h 5328592"/>
              <a:gd name="connsiteX8" fmla="*/ 306950 w 2775310"/>
              <a:gd name="connsiteY8" fmla="*/ 0 h 532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5310" h="5328592">
                <a:moveTo>
                  <a:pt x="306950" y="0"/>
                </a:moveTo>
                <a:lnTo>
                  <a:pt x="2468362" y="0"/>
                </a:lnTo>
                <a:cubicBezTo>
                  <a:pt x="2637884" y="0"/>
                  <a:pt x="2775310" y="137426"/>
                  <a:pt x="2775310" y="306950"/>
                </a:cubicBezTo>
                <a:lnTo>
                  <a:pt x="2775310" y="5021643"/>
                </a:lnTo>
                <a:cubicBezTo>
                  <a:pt x="2775310" y="5191166"/>
                  <a:pt x="2637884" y="5328592"/>
                  <a:pt x="2468362" y="5328592"/>
                </a:cubicBezTo>
                <a:lnTo>
                  <a:pt x="306950" y="5328592"/>
                </a:lnTo>
                <a:cubicBezTo>
                  <a:pt x="137426" y="5328592"/>
                  <a:pt x="0" y="5191166"/>
                  <a:pt x="0" y="5021643"/>
                </a:cubicBezTo>
                <a:lnTo>
                  <a:pt x="0" y="306950"/>
                </a:lnTo>
                <a:cubicBezTo>
                  <a:pt x="0" y="137426"/>
                  <a:pt x="137426" y="0"/>
                  <a:pt x="30695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18171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E6F36ED-95AD-7200-C5E0-AF721004F7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628710" y="2841370"/>
            <a:ext cx="6721544" cy="6608918"/>
          </a:xfrm>
          <a:custGeom>
            <a:avLst/>
            <a:gdLst>
              <a:gd name="connsiteX0" fmla="*/ 639808 w 6721544"/>
              <a:gd name="connsiteY0" fmla="*/ 0 h 6608918"/>
              <a:gd name="connsiteX1" fmla="*/ 6081736 w 6721544"/>
              <a:gd name="connsiteY1" fmla="*/ 0 h 6608918"/>
              <a:gd name="connsiteX2" fmla="*/ 6721544 w 6721544"/>
              <a:gd name="connsiteY2" fmla="*/ 639809 h 6608918"/>
              <a:gd name="connsiteX3" fmla="*/ 6721544 w 6721544"/>
              <a:gd name="connsiteY3" fmla="*/ 5969109 h 6608918"/>
              <a:gd name="connsiteX4" fmla="*/ 6081736 w 6721544"/>
              <a:gd name="connsiteY4" fmla="*/ 6608918 h 6608918"/>
              <a:gd name="connsiteX5" fmla="*/ 639808 w 6721544"/>
              <a:gd name="connsiteY5" fmla="*/ 6608918 h 6608918"/>
              <a:gd name="connsiteX6" fmla="*/ 0 w 6721544"/>
              <a:gd name="connsiteY6" fmla="*/ 5969109 h 6608918"/>
              <a:gd name="connsiteX7" fmla="*/ 0 w 6721544"/>
              <a:gd name="connsiteY7" fmla="*/ 639809 h 6608918"/>
              <a:gd name="connsiteX8" fmla="*/ 639808 w 6721544"/>
              <a:gd name="connsiteY8" fmla="*/ 0 h 6608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544" h="6608918">
                <a:moveTo>
                  <a:pt x="639808" y="0"/>
                </a:moveTo>
                <a:lnTo>
                  <a:pt x="6081736" y="0"/>
                </a:lnTo>
                <a:cubicBezTo>
                  <a:pt x="6435092" y="0"/>
                  <a:pt x="6721544" y="286452"/>
                  <a:pt x="6721544" y="639809"/>
                </a:cubicBezTo>
                <a:lnTo>
                  <a:pt x="6721544" y="5969109"/>
                </a:lnTo>
                <a:cubicBezTo>
                  <a:pt x="6721544" y="6322466"/>
                  <a:pt x="6435092" y="6608918"/>
                  <a:pt x="6081736" y="6608918"/>
                </a:cubicBezTo>
                <a:lnTo>
                  <a:pt x="639808" y="6608918"/>
                </a:lnTo>
                <a:cubicBezTo>
                  <a:pt x="286452" y="6608918"/>
                  <a:pt x="0" y="6322466"/>
                  <a:pt x="0" y="5969109"/>
                </a:cubicBezTo>
                <a:lnTo>
                  <a:pt x="0" y="639809"/>
                </a:lnTo>
                <a:cubicBezTo>
                  <a:pt x="0" y="286452"/>
                  <a:pt x="286452" y="0"/>
                  <a:pt x="63980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4E69A7-E7AF-32CB-9147-ED8E8CAC3E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4667" y="2841370"/>
            <a:ext cx="6721545" cy="6608918"/>
          </a:xfrm>
          <a:custGeom>
            <a:avLst/>
            <a:gdLst>
              <a:gd name="connsiteX0" fmla="*/ 639809 w 6721545"/>
              <a:gd name="connsiteY0" fmla="*/ 0 h 6608918"/>
              <a:gd name="connsiteX1" fmla="*/ 6081736 w 6721545"/>
              <a:gd name="connsiteY1" fmla="*/ 0 h 6608918"/>
              <a:gd name="connsiteX2" fmla="*/ 6721545 w 6721545"/>
              <a:gd name="connsiteY2" fmla="*/ 639809 h 6608918"/>
              <a:gd name="connsiteX3" fmla="*/ 6721545 w 6721545"/>
              <a:gd name="connsiteY3" fmla="*/ 5969109 h 6608918"/>
              <a:gd name="connsiteX4" fmla="*/ 6081736 w 6721545"/>
              <a:gd name="connsiteY4" fmla="*/ 6608918 h 6608918"/>
              <a:gd name="connsiteX5" fmla="*/ 639809 w 6721545"/>
              <a:gd name="connsiteY5" fmla="*/ 6608918 h 6608918"/>
              <a:gd name="connsiteX6" fmla="*/ 0 w 6721545"/>
              <a:gd name="connsiteY6" fmla="*/ 5969109 h 6608918"/>
              <a:gd name="connsiteX7" fmla="*/ 0 w 6721545"/>
              <a:gd name="connsiteY7" fmla="*/ 639809 h 6608918"/>
              <a:gd name="connsiteX8" fmla="*/ 639809 w 6721545"/>
              <a:gd name="connsiteY8" fmla="*/ 0 h 6608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545" h="6608918">
                <a:moveTo>
                  <a:pt x="639809" y="0"/>
                </a:moveTo>
                <a:lnTo>
                  <a:pt x="6081736" y="0"/>
                </a:lnTo>
                <a:cubicBezTo>
                  <a:pt x="6435092" y="0"/>
                  <a:pt x="6721545" y="286452"/>
                  <a:pt x="6721545" y="639809"/>
                </a:cubicBezTo>
                <a:lnTo>
                  <a:pt x="6721545" y="5969109"/>
                </a:lnTo>
                <a:cubicBezTo>
                  <a:pt x="6721545" y="6322466"/>
                  <a:pt x="6435092" y="6608918"/>
                  <a:pt x="6081736" y="6608918"/>
                </a:cubicBezTo>
                <a:lnTo>
                  <a:pt x="639809" y="6608918"/>
                </a:lnTo>
                <a:cubicBezTo>
                  <a:pt x="286452" y="6608918"/>
                  <a:pt x="0" y="6322466"/>
                  <a:pt x="0" y="5969109"/>
                </a:cubicBezTo>
                <a:lnTo>
                  <a:pt x="0" y="639809"/>
                </a:lnTo>
                <a:cubicBezTo>
                  <a:pt x="0" y="286452"/>
                  <a:pt x="286452" y="0"/>
                  <a:pt x="63980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C31DCD-B6DD-DB12-9705-79BC159CF3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29640" y="2841370"/>
            <a:ext cx="6721545" cy="6608918"/>
          </a:xfrm>
          <a:custGeom>
            <a:avLst/>
            <a:gdLst>
              <a:gd name="connsiteX0" fmla="*/ 639809 w 6721545"/>
              <a:gd name="connsiteY0" fmla="*/ 0 h 6608918"/>
              <a:gd name="connsiteX1" fmla="*/ 6081736 w 6721545"/>
              <a:gd name="connsiteY1" fmla="*/ 0 h 6608918"/>
              <a:gd name="connsiteX2" fmla="*/ 6721545 w 6721545"/>
              <a:gd name="connsiteY2" fmla="*/ 639809 h 6608918"/>
              <a:gd name="connsiteX3" fmla="*/ 6721545 w 6721545"/>
              <a:gd name="connsiteY3" fmla="*/ 5969109 h 6608918"/>
              <a:gd name="connsiteX4" fmla="*/ 6081736 w 6721545"/>
              <a:gd name="connsiteY4" fmla="*/ 6608918 h 6608918"/>
              <a:gd name="connsiteX5" fmla="*/ 639809 w 6721545"/>
              <a:gd name="connsiteY5" fmla="*/ 6608918 h 6608918"/>
              <a:gd name="connsiteX6" fmla="*/ 0 w 6721545"/>
              <a:gd name="connsiteY6" fmla="*/ 5969109 h 6608918"/>
              <a:gd name="connsiteX7" fmla="*/ 0 w 6721545"/>
              <a:gd name="connsiteY7" fmla="*/ 639809 h 6608918"/>
              <a:gd name="connsiteX8" fmla="*/ 639809 w 6721545"/>
              <a:gd name="connsiteY8" fmla="*/ 0 h 6608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545" h="6608918">
                <a:moveTo>
                  <a:pt x="639809" y="0"/>
                </a:moveTo>
                <a:lnTo>
                  <a:pt x="6081736" y="0"/>
                </a:lnTo>
                <a:cubicBezTo>
                  <a:pt x="6435092" y="0"/>
                  <a:pt x="6721545" y="286452"/>
                  <a:pt x="6721545" y="639809"/>
                </a:cubicBezTo>
                <a:lnTo>
                  <a:pt x="6721545" y="5969109"/>
                </a:lnTo>
                <a:cubicBezTo>
                  <a:pt x="6721545" y="6322466"/>
                  <a:pt x="6435092" y="6608918"/>
                  <a:pt x="6081736" y="6608918"/>
                </a:cubicBezTo>
                <a:lnTo>
                  <a:pt x="639809" y="6608918"/>
                </a:lnTo>
                <a:cubicBezTo>
                  <a:pt x="286452" y="6608918"/>
                  <a:pt x="0" y="6322466"/>
                  <a:pt x="0" y="5969109"/>
                </a:cubicBezTo>
                <a:lnTo>
                  <a:pt x="0" y="639809"/>
                </a:lnTo>
                <a:cubicBezTo>
                  <a:pt x="0" y="286452"/>
                  <a:pt x="286452" y="0"/>
                  <a:pt x="63980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45118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08C6678-C054-AB74-F6B8-BA386797A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96968"/>
            <a:ext cx="11254309" cy="11545295"/>
          </a:xfrm>
          <a:custGeom>
            <a:avLst/>
            <a:gdLst>
              <a:gd name="connsiteX0" fmla="*/ 0 w 11254309"/>
              <a:gd name="connsiteY0" fmla="*/ 0 h 11545295"/>
              <a:gd name="connsiteX1" fmla="*/ 10269842 w 11254309"/>
              <a:gd name="connsiteY1" fmla="*/ 0 h 11545295"/>
              <a:gd name="connsiteX2" fmla="*/ 11254309 w 11254309"/>
              <a:gd name="connsiteY2" fmla="*/ 984467 h 11545295"/>
              <a:gd name="connsiteX3" fmla="*/ 11254309 w 11254309"/>
              <a:gd name="connsiteY3" fmla="*/ 10560828 h 11545295"/>
              <a:gd name="connsiteX4" fmla="*/ 10269842 w 11254309"/>
              <a:gd name="connsiteY4" fmla="*/ 11545295 h 11545295"/>
              <a:gd name="connsiteX5" fmla="*/ 0 w 11254309"/>
              <a:gd name="connsiteY5" fmla="*/ 11545295 h 11545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54309" h="11545295">
                <a:moveTo>
                  <a:pt x="0" y="0"/>
                </a:moveTo>
                <a:lnTo>
                  <a:pt x="10269842" y="0"/>
                </a:lnTo>
                <a:cubicBezTo>
                  <a:pt x="10813548" y="0"/>
                  <a:pt x="11254309" y="440761"/>
                  <a:pt x="11254309" y="984467"/>
                </a:cubicBezTo>
                <a:lnTo>
                  <a:pt x="11254309" y="10560828"/>
                </a:lnTo>
                <a:cubicBezTo>
                  <a:pt x="11254309" y="11104534"/>
                  <a:pt x="10813548" y="11545295"/>
                  <a:pt x="10269842" y="11545295"/>
                </a:cubicBezTo>
                <a:lnTo>
                  <a:pt x="0" y="11545295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71C925-1A34-EBAE-12E1-F2BAD7A94C38}"/>
              </a:ext>
            </a:extLst>
          </p:cNvPr>
          <p:cNvSpPr/>
          <p:nvPr userDrawn="1"/>
        </p:nvSpPr>
        <p:spPr>
          <a:xfrm>
            <a:off x="12170645" y="6126438"/>
            <a:ext cx="5251563" cy="2274966"/>
          </a:xfrm>
          <a:prstGeom prst="roundRect">
            <a:avLst>
              <a:gd name="adj" fmla="val 1130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CD913A-2549-E033-A2DE-5A9D31B9EC1F}"/>
              </a:ext>
            </a:extLst>
          </p:cNvPr>
          <p:cNvSpPr/>
          <p:nvPr userDrawn="1"/>
        </p:nvSpPr>
        <p:spPr>
          <a:xfrm>
            <a:off x="18100564" y="6126438"/>
            <a:ext cx="5251563" cy="2274966"/>
          </a:xfrm>
          <a:prstGeom prst="roundRect">
            <a:avLst>
              <a:gd name="adj" fmla="val 1130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9581AB6-15B1-F96E-DC0D-8713ADBBEAEC}"/>
              </a:ext>
            </a:extLst>
          </p:cNvPr>
          <p:cNvSpPr/>
          <p:nvPr userDrawn="1"/>
        </p:nvSpPr>
        <p:spPr>
          <a:xfrm>
            <a:off x="12170645" y="8911340"/>
            <a:ext cx="5251563" cy="2274966"/>
          </a:xfrm>
          <a:prstGeom prst="roundRect">
            <a:avLst>
              <a:gd name="adj" fmla="val 1130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C045D1-F006-DF58-B843-0C898475C47B}"/>
              </a:ext>
            </a:extLst>
          </p:cNvPr>
          <p:cNvSpPr/>
          <p:nvPr userDrawn="1"/>
        </p:nvSpPr>
        <p:spPr>
          <a:xfrm>
            <a:off x="18100564" y="8911340"/>
            <a:ext cx="5251563" cy="2274966"/>
          </a:xfrm>
          <a:prstGeom prst="roundRect">
            <a:avLst>
              <a:gd name="adj" fmla="val 1130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</p:spTree>
    <p:extLst>
      <p:ext uri="{BB962C8B-B14F-4D97-AF65-F5344CB8AC3E}">
        <p14:creationId xmlns:p14="http://schemas.microsoft.com/office/powerpoint/2010/main" val="286745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980ED3F-48AE-DCA2-6B60-CE356ACFF1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0289" y="1096968"/>
            <a:ext cx="22321836" cy="5545013"/>
          </a:xfrm>
          <a:custGeom>
            <a:avLst/>
            <a:gdLst>
              <a:gd name="connsiteX0" fmla="*/ 638730 w 22321836"/>
              <a:gd name="connsiteY0" fmla="*/ 0 h 5545013"/>
              <a:gd name="connsiteX1" fmla="*/ 21683108 w 22321836"/>
              <a:gd name="connsiteY1" fmla="*/ 0 h 5545013"/>
              <a:gd name="connsiteX2" fmla="*/ 22321836 w 22321836"/>
              <a:gd name="connsiteY2" fmla="*/ 638730 h 5545013"/>
              <a:gd name="connsiteX3" fmla="*/ 22321836 w 22321836"/>
              <a:gd name="connsiteY3" fmla="*/ 4906283 h 5545013"/>
              <a:gd name="connsiteX4" fmla="*/ 21683108 w 22321836"/>
              <a:gd name="connsiteY4" fmla="*/ 5545013 h 5545013"/>
              <a:gd name="connsiteX5" fmla="*/ 638730 w 22321836"/>
              <a:gd name="connsiteY5" fmla="*/ 5545013 h 5545013"/>
              <a:gd name="connsiteX6" fmla="*/ 0 w 22321836"/>
              <a:gd name="connsiteY6" fmla="*/ 4906283 h 5545013"/>
              <a:gd name="connsiteX7" fmla="*/ 0 w 22321836"/>
              <a:gd name="connsiteY7" fmla="*/ 638730 h 5545013"/>
              <a:gd name="connsiteX8" fmla="*/ 638730 w 22321836"/>
              <a:gd name="connsiteY8" fmla="*/ 0 h 554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1836" h="5545013">
                <a:moveTo>
                  <a:pt x="638730" y="0"/>
                </a:moveTo>
                <a:lnTo>
                  <a:pt x="21683108" y="0"/>
                </a:lnTo>
                <a:cubicBezTo>
                  <a:pt x="22035868" y="0"/>
                  <a:pt x="22321836" y="285969"/>
                  <a:pt x="22321836" y="638730"/>
                </a:cubicBezTo>
                <a:lnTo>
                  <a:pt x="22321836" y="4906283"/>
                </a:lnTo>
                <a:cubicBezTo>
                  <a:pt x="22321836" y="5259044"/>
                  <a:pt x="22035868" y="5545013"/>
                  <a:pt x="21683108" y="5545013"/>
                </a:cubicBezTo>
                <a:lnTo>
                  <a:pt x="638730" y="5545013"/>
                </a:lnTo>
                <a:cubicBezTo>
                  <a:pt x="285969" y="5545013"/>
                  <a:pt x="0" y="5259044"/>
                  <a:pt x="0" y="4906283"/>
                </a:cubicBezTo>
                <a:lnTo>
                  <a:pt x="0" y="638730"/>
                </a:lnTo>
                <a:cubicBezTo>
                  <a:pt x="0" y="285969"/>
                  <a:pt x="285969" y="0"/>
                  <a:pt x="63873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85519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99EDF11-F2A0-3130-9E81-65407DCCF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24382413" cy="86582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449770-ECAB-2E86-FCCF-296AC3138D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8658200"/>
            <a:ext cx="24382413" cy="5057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39211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53E89ECC-3026-149C-27C7-58DF9A6FE1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24382413" cy="1009836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723956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802023" y="5200267"/>
            <a:ext cx="12778368" cy="17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450845" y="9879067"/>
            <a:ext cx="13480723" cy="1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3733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79390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0033134" y="8474000"/>
            <a:ext cx="8182667" cy="1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795205" y="8766667"/>
            <a:ext cx="6433981" cy="2484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5999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9199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9199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9199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9199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9199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9199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9199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9199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033134" y="9921733"/>
            <a:ext cx="8182667" cy="1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3733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367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9BBD3E5-89D3-9BEF-32B2-C89352AACE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24382413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0695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2502504" y="1186733"/>
            <a:ext cx="12343997" cy="25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6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2502504" y="4424733"/>
            <a:ext cx="13189542" cy="7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219124" lvl="0" indent="-84661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3733">
                <a:solidFill>
                  <a:schemeClr val="lt1"/>
                </a:solidFill>
              </a:defRPr>
            </a:lvl1pPr>
            <a:lvl2pPr marL="2438248" lvl="1" indent="-846614">
              <a:spcBef>
                <a:spcPts val="4266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3657371" lvl="2" indent="-846614">
              <a:spcBef>
                <a:spcPts val="4266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4876495" lvl="3" indent="-846614">
              <a:spcBef>
                <a:spcPts val="4266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6095619" lvl="4" indent="-846614">
              <a:spcBef>
                <a:spcPts val="4266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7314743" lvl="5" indent="-846614">
              <a:spcBef>
                <a:spcPts val="4266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8533867" lvl="6" indent="-846614">
              <a:spcBef>
                <a:spcPts val="4266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9752990" lvl="7" indent="-846614">
              <a:spcBef>
                <a:spcPts val="4266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10972114" lvl="8" indent="-846614">
              <a:spcBef>
                <a:spcPts val="4266"/>
              </a:spcBef>
              <a:spcAft>
                <a:spcPts val="4266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11493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2502504" y="1186733"/>
            <a:ext cx="12343997" cy="25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6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2502504" y="4424733"/>
            <a:ext cx="8497847" cy="7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219124" lvl="0" indent="-84661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3733">
                <a:solidFill>
                  <a:schemeClr val="lt1"/>
                </a:solidFill>
              </a:defRPr>
            </a:lvl1pPr>
            <a:lvl2pPr marL="2438248" lvl="1" indent="-846614" rtl="0">
              <a:spcBef>
                <a:spcPts val="4266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3657371" lvl="2" indent="-846614" rtl="0">
              <a:spcBef>
                <a:spcPts val="4266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4876495" lvl="3" indent="-846614" rtl="0">
              <a:spcBef>
                <a:spcPts val="4266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6095619" lvl="4" indent="-846614" rtl="0">
              <a:spcBef>
                <a:spcPts val="4266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7314743" lvl="5" indent="-846614" rtl="0">
              <a:spcBef>
                <a:spcPts val="4266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8533867" lvl="6" indent="-846614" rtl="0">
              <a:spcBef>
                <a:spcPts val="4266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9752990" lvl="7" indent="-846614" rtl="0">
              <a:spcBef>
                <a:spcPts val="4266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10972114" lvl="8" indent="-846614" rtl="0">
              <a:spcBef>
                <a:spcPts val="4266"/>
              </a:spcBef>
              <a:spcAft>
                <a:spcPts val="4266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13432526" y="4424733"/>
            <a:ext cx="8497847" cy="7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219124" lvl="0" indent="-84661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3733">
                <a:solidFill>
                  <a:schemeClr val="lt1"/>
                </a:solidFill>
              </a:defRPr>
            </a:lvl1pPr>
            <a:lvl2pPr marL="2438248" lvl="1" indent="-846614" rtl="0">
              <a:spcBef>
                <a:spcPts val="4266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3657371" lvl="2" indent="-846614" rtl="0">
              <a:spcBef>
                <a:spcPts val="4266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4876495" lvl="3" indent="-846614" rtl="0">
              <a:spcBef>
                <a:spcPts val="4266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6095619" lvl="4" indent="-846614" rtl="0">
              <a:spcBef>
                <a:spcPts val="4266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7314743" lvl="5" indent="-846614" rtl="0">
              <a:spcBef>
                <a:spcPts val="4266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8533867" lvl="6" indent="-846614" rtl="0">
              <a:spcBef>
                <a:spcPts val="4266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9752990" lvl="7" indent="-846614" rtl="0">
              <a:spcBef>
                <a:spcPts val="4266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10972114" lvl="8" indent="-846614" rtl="0">
              <a:spcBef>
                <a:spcPts val="4266"/>
              </a:spcBef>
              <a:spcAft>
                <a:spcPts val="4266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19261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4801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5500442" y="6512133"/>
            <a:ext cx="13381529" cy="1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6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59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7723498" y="9043533"/>
            <a:ext cx="8935418" cy="31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37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196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ABFC04D-E3CE-941F-AC9F-9D6A2E8A52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5287" y="-2719064"/>
            <a:ext cx="8514518" cy="8514518"/>
          </a:xfrm>
          <a:custGeom>
            <a:avLst/>
            <a:gdLst>
              <a:gd name="connsiteX0" fmla="*/ 817511 w 7740733"/>
              <a:gd name="connsiteY0" fmla="*/ 0 h 7740734"/>
              <a:gd name="connsiteX1" fmla="*/ 3096820 w 7740733"/>
              <a:gd name="connsiteY1" fmla="*/ 0 h 7740734"/>
              <a:gd name="connsiteX2" fmla="*/ 3869050 w 7740733"/>
              <a:gd name="connsiteY2" fmla="*/ 772230 h 7740734"/>
              <a:gd name="connsiteX3" fmla="*/ 3869050 w 7740733"/>
              <a:gd name="connsiteY3" fmla="*/ 773108 h 7740734"/>
              <a:gd name="connsiteX4" fmla="*/ 3869050 w 7740733"/>
              <a:gd name="connsiteY4" fmla="*/ 2802144 h 7740734"/>
              <a:gd name="connsiteX5" fmla="*/ 4640404 w 7740733"/>
              <a:gd name="connsiteY5" fmla="*/ 3575252 h 7740734"/>
              <a:gd name="connsiteX6" fmla="*/ 4642160 w 7740733"/>
              <a:gd name="connsiteY6" fmla="*/ 3575252 h 7740734"/>
              <a:gd name="connsiteX7" fmla="*/ 6967627 w 7740733"/>
              <a:gd name="connsiteY7" fmla="*/ 3575252 h 7740734"/>
              <a:gd name="connsiteX8" fmla="*/ 7740733 w 7740733"/>
              <a:gd name="connsiteY8" fmla="*/ 4346605 h 7740734"/>
              <a:gd name="connsiteX9" fmla="*/ 7740733 w 7740733"/>
              <a:gd name="connsiteY9" fmla="*/ 4348360 h 7740734"/>
              <a:gd name="connsiteX10" fmla="*/ 7740733 w 7740733"/>
              <a:gd name="connsiteY10" fmla="*/ 6923223 h 7740734"/>
              <a:gd name="connsiteX11" fmla="*/ 6923223 w 7740733"/>
              <a:gd name="connsiteY11" fmla="*/ 7740734 h 7740734"/>
              <a:gd name="connsiteX12" fmla="*/ 4643037 w 7740733"/>
              <a:gd name="connsiteY12" fmla="*/ 7740734 h 7740734"/>
              <a:gd name="connsiteX13" fmla="*/ 3869929 w 7740733"/>
              <a:gd name="connsiteY13" fmla="*/ 6969381 h 7740734"/>
              <a:gd name="connsiteX14" fmla="*/ 3869929 w 7740733"/>
              <a:gd name="connsiteY14" fmla="*/ 6967626 h 7740734"/>
              <a:gd name="connsiteX15" fmla="*/ 3869929 w 7740733"/>
              <a:gd name="connsiteY15" fmla="*/ 4838375 h 7740734"/>
              <a:gd name="connsiteX16" fmla="*/ 3097697 w 7740733"/>
              <a:gd name="connsiteY16" fmla="*/ 4066145 h 7740734"/>
              <a:gd name="connsiteX17" fmla="*/ 772230 w 7740733"/>
              <a:gd name="connsiteY17" fmla="*/ 4066145 h 7740734"/>
              <a:gd name="connsiteX18" fmla="*/ 0 w 7740733"/>
              <a:gd name="connsiteY18" fmla="*/ 3293914 h 7740734"/>
              <a:gd name="connsiteX19" fmla="*/ 0 w 7740733"/>
              <a:gd name="connsiteY19" fmla="*/ 3293037 h 7740734"/>
              <a:gd name="connsiteX20" fmla="*/ 0 w 7740733"/>
              <a:gd name="connsiteY20" fmla="*/ 817511 h 7740734"/>
              <a:gd name="connsiteX21" fmla="*/ 817511 w 7740733"/>
              <a:gd name="connsiteY21" fmla="*/ 0 h 774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740733" h="7740734">
                <a:moveTo>
                  <a:pt x="817511" y="0"/>
                </a:moveTo>
                <a:lnTo>
                  <a:pt x="3096820" y="0"/>
                </a:lnTo>
                <a:cubicBezTo>
                  <a:pt x="3523320" y="0"/>
                  <a:pt x="3869050" y="345738"/>
                  <a:pt x="3869050" y="772230"/>
                </a:cubicBezTo>
                <a:cubicBezTo>
                  <a:pt x="3869050" y="772522"/>
                  <a:pt x="3869050" y="772815"/>
                  <a:pt x="3869050" y="773108"/>
                </a:cubicBezTo>
                <a:lnTo>
                  <a:pt x="3869050" y="2802144"/>
                </a:lnTo>
                <a:cubicBezTo>
                  <a:pt x="3868560" y="3228643"/>
                  <a:pt x="4213904" y="3574760"/>
                  <a:pt x="4640404" y="3575252"/>
                </a:cubicBezTo>
                <a:cubicBezTo>
                  <a:pt x="4640983" y="3575252"/>
                  <a:pt x="4641579" y="3575252"/>
                  <a:pt x="4642160" y="3575252"/>
                </a:cubicBezTo>
                <a:lnTo>
                  <a:pt x="6967627" y="3575252"/>
                </a:lnTo>
                <a:cubicBezTo>
                  <a:pt x="7394125" y="3574760"/>
                  <a:pt x="7740243" y="3920105"/>
                  <a:pt x="7740733" y="4346605"/>
                </a:cubicBezTo>
                <a:cubicBezTo>
                  <a:pt x="7740733" y="4347184"/>
                  <a:pt x="7740733" y="4347781"/>
                  <a:pt x="7740733" y="4348360"/>
                </a:cubicBezTo>
                <a:lnTo>
                  <a:pt x="7740733" y="6923223"/>
                </a:lnTo>
                <a:cubicBezTo>
                  <a:pt x="7739383" y="7374170"/>
                  <a:pt x="7374170" y="7739383"/>
                  <a:pt x="6923223" y="7740734"/>
                </a:cubicBezTo>
                <a:lnTo>
                  <a:pt x="4643037" y="7740734"/>
                </a:lnTo>
                <a:cubicBezTo>
                  <a:pt x="4216538" y="7741226"/>
                  <a:pt x="3870419" y="7395881"/>
                  <a:pt x="3869929" y="6969381"/>
                </a:cubicBezTo>
                <a:cubicBezTo>
                  <a:pt x="3869929" y="6968801"/>
                  <a:pt x="3869929" y="6968206"/>
                  <a:pt x="3869929" y="6967626"/>
                </a:cubicBezTo>
                <a:lnTo>
                  <a:pt x="3869929" y="4838375"/>
                </a:lnTo>
                <a:cubicBezTo>
                  <a:pt x="3869929" y="4411876"/>
                  <a:pt x="3524198" y="4066145"/>
                  <a:pt x="3097697" y="4066145"/>
                </a:cubicBezTo>
                <a:lnTo>
                  <a:pt x="772230" y="4066145"/>
                </a:lnTo>
                <a:cubicBezTo>
                  <a:pt x="345740" y="4066145"/>
                  <a:pt x="0" y="3720413"/>
                  <a:pt x="0" y="3293914"/>
                </a:cubicBezTo>
                <a:cubicBezTo>
                  <a:pt x="0" y="3293616"/>
                  <a:pt x="0" y="3293335"/>
                  <a:pt x="0" y="3293037"/>
                </a:cubicBezTo>
                <a:lnTo>
                  <a:pt x="0" y="817511"/>
                </a:lnTo>
                <a:cubicBezTo>
                  <a:pt x="1349" y="366572"/>
                  <a:pt x="366572" y="1349"/>
                  <a:pt x="817511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BF7D7A2-DE3A-5637-8B52-AED9B97F2D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364" y="6236745"/>
            <a:ext cx="8515484" cy="8515484"/>
          </a:xfrm>
          <a:custGeom>
            <a:avLst/>
            <a:gdLst>
              <a:gd name="connsiteX0" fmla="*/ 4641283 w 7741612"/>
              <a:gd name="connsiteY0" fmla="*/ 0 h 7741612"/>
              <a:gd name="connsiteX1" fmla="*/ 4643039 w 7741612"/>
              <a:gd name="connsiteY1" fmla="*/ 0 h 7741612"/>
              <a:gd name="connsiteX2" fmla="*/ 6924102 w 7741612"/>
              <a:gd name="connsiteY2" fmla="*/ 0 h 7741612"/>
              <a:gd name="connsiteX3" fmla="*/ 7741612 w 7741612"/>
              <a:gd name="connsiteY3" fmla="*/ 817511 h 7741612"/>
              <a:gd name="connsiteX4" fmla="*/ 7741612 w 7741612"/>
              <a:gd name="connsiteY4" fmla="*/ 3296196 h 7741612"/>
              <a:gd name="connsiteX5" fmla="*/ 6970261 w 7741612"/>
              <a:gd name="connsiteY5" fmla="*/ 4069303 h 7741612"/>
              <a:gd name="connsiteX6" fmla="*/ 6968506 w 7741612"/>
              <a:gd name="connsiteY6" fmla="*/ 4069303 h 7741612"/>
              <a:gd name="connsiteX7" fmla="*/ 4643916 w 7741612"/>
              <a:gd name="connsiteY7" fmla="*/ 4069303 h 7741612"/>
              <a:gd name="connsiteX8" fmla="*/ 3870808 w 7741612"/>
              <a:gd name="connsiteY8" fmla="*/ 4840657 h 7741612"/>
              <a:gd name="connsiteX9" fmla="*/ 3870808 w 7741612"/>
              <a:gd name="connsiteY9" fmla="*/ 4841534 h 7741612"/>
              <a:gd name="connsiteX10" fmla="*/ 3870808 w 7741612"/>
              <a:gd name="connsiteY10" fmla="*/ 6968503 h 7741612"/>
              <a:gd name="connsiteX11" fmla="*/ 3099455 w 7741612"/>
              <a:gd name="connsiteY11" fmla="*/ 7741612 h 7741612"/>
              <a:gd name="connsiteX12" fmla="*/ 3098576 w 7741612"/>
              <a:gd name="connsiteY12" fmla="*/ 7741612 h 7741612"/>
              <a:gd name="connsiteX13" fmla="*/ 817513 w 7741612"/>
              <a:gd name="connsiteY13" fmla="*/ 7741612 h 7741612"/>
              <a:gd name="connsiteX14" fmla="*/ 1 w 7741612"/>
              <a:gd name="connsiteY14" fmla="*/ 6923924 h 7741612"/>
              <a:gd name="connsiteX15" fmla="*/ 1 w 7741612"/>
              <a:gd name="connsiteY15" fmla="*/ 4449276 h 7741612"/>
              <a:gd name="connsiteX16" fmla="*/ 771355 w 7741612"/>
              <a:gd name="connsiteY16" fmla="*/ 3676168 h 7741612"/>
              <a:gd name="connsiteX17" fmla="*/ 772232 w 7741612"/>
              <a:gd name="connsiteY17" fmla="*/ 3676168 h 7741612"/>
              <a:gd name="connsiteX18" fmla="*/ 3097699 w 7741612"/>
              <a:gd name="connsiteY18" fmla="*/ 3676168 h 7741612"/>
              <a:gd name="connsiteX19" fmla="*/ 3869929 w 7741612"/>
              <a:gd name="connsiteY19" fmla="*/ 2903938 h 7741612"/>
              <a:gd name="connsiteX20" fmla="*/ 3869929 w 7741612"/>
              <a:gd name="connsiteY20" fmla="*/ 773108 h 7741612"/>
              <a:gd name="connsiteX21" fmla="*/ 4641283 w 7741612"/>
              <a:gd name="connsiteY21" fmla="*/ 0 h 774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741612" h="7741612">
                <a:moveTo>
                  <a:pt x="4641283" y="0"/>
                </a:moveTo>
                <a:cubicBezTo>
                  <a:pt x="4641862" y="0"/>
                  <a:pt x="4642458" y="0"/>
                  <a:pt x="4643039" y="0"/>
                </a:cubicBezTo>
                <a:lnTo>
                  <a:pt x="6924102" y="0"/>
                </a:lnTo>
                <a:cubicBezTo>
                  <a:pt x="7375049" y="1351"/>
                  <a:pt x="7740262" y="366564"/>
                  <a:pt x="7741612" y="817511"/>
                </a:cubicBezTo>
                <a:lnTo>
                  <a:pt x="7741612" y="3296196"/>
                </a:lnTo>
                <a:cubicBezTo>
                  <a:pt x="7742104" y="3722695"/>
                  <a:pt x="7396759" y="4068813"/>
                  <a:pt x="6970261" y="4069303"/>
                </a:cubicBezTo>
                <a:cubicBezTo>
                  <a:pt x="6969681" y="4069303"/>
                  <a:pt x="6969085" y="4069303"/>
                  <a:pt x="6968506" y="4069303"/>
                </a:cubicBezTo>
                <a:lnTo>
                  <a:pt x="4643916" y="4069303"/>
                </a:lnTo>
                <a:cubicBezTo>
                  <a:pt x="4217417" y="4068813"/>
                  <a:pt x="3871298" y="4414158"/>
                  <a:pt x="3870808" y="4840657"/>
                </a:cubicBezTo>
                <a:cubicBezTo>
                  <a:pt x="3870808" y="4840956"/>
                  <a:pt x="3870808" y="4841236"/>
                  <a:pt x="3870808" y="4841534"/>
                </a:cubicBezTo>
                <a:lnTo>
                  <a:pt x="3870808" y="6968503"/>
                </a:lnTo>
                <a:cubicBezTo>
                  <a:pt x="3871298" y="7395003"/>
                  <a:pt x="3525954" y="7741120"/>
                  <a:pt x="3099455" y="7741612"/>
                </a:cubicBezTo>
                <a:cubicBezTo>
                  <a:pt x="3099156" y="7741612"/>
                  <a:pt x="3098875" y="7741612"/>
                  <a:pt x="3098576" y="7741612"/>
                </a:cubicBezTo>
                <a:lnTo>
                  <a:pt x="817513" y="7741612"/>
                </a:lnTo>
                <a:cubicBezTo>
                  <a:pt x="366506" y="7740260"/>
                  <a:pt x="1254" y="7374925"/>
                  <a:pt x="1" y="6923924"/>
                </a:cubicBezTo>
                <a:lnTo>
                  <a:pt x="1" y="4449276"/>
                </a:lnTo>
                <a:cubicBezTo>
                  <a:pt x="-483" y="4022776"/>
                  <a:pt x="344864" y="3676660"/>
                  <a:pt x="771355" y="3676168"/>
                </a:cubicBezTo>
                <a:cubicBezTo>
                  <a:pt x="771653" y="3676168"/>
                  <a:pt x="771933" y="3676168"/>
                  <a:pt x="772232" y="3676168"/>
                </a:cubicBezTo>
                <a:lnTo>
                  <a:pt x="3097699" y="3676168"/>
                </a:lnTo>
                <a:cubicBezTo>
                  <a:pt x="3524199" y="3676168"/>
                  <a:pt x="3869929" y="3330437"/>
                  <a:pt x="3869929" y="2903938"/>
                </a:cubicBezTo>
                <a:lnTo>
                  <a:pt x="3869929" y="773108"/>
                </a:lnTo>
                <a:cubicBezTo>
                  <a:pt x="3869439" y="346626"/>
                  <a:pt x="4214783" y="491"/>
                  <a:pt x="4641283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DAF7CE1-4007-D4D1-794C-54AC12C9CDFD}"/>
              </a:ext>
            </a:extLst>
          </p:cNvPr>
          <p:cNvSpPr/>
          <p:nvPr userDrawn="1"/>
        </p:nvSpPr>
        <p:spPr>
          <a:xfrm rot="10800000" flipH="1">
            <a:off x="12319229" y="1329431"/>
            <a:ext cx="12063186" cy="12386573"/>
          </a:xfrm>
          <a:custGeom>
            <a:avLst/>
            <a:gdLst>
              <a:gd name="connsiteX0" fmla="*/ 3607679 w 11782880"/>
              <a:gd name="connsiteY0" fmla="*/ 0 h 12098753"/>
              <a:gd name="connsiteX1" fmla="*/ 11782880 w 11782880"/>
              <a:gd name="connsiteY1" fmla="*/ 8175202 h 12098753"/>
              <a:gd name="connsiteX2" fmla="*/ 10796177 w 11782880"/>
              <a:gd name="connsiteY2" fmla="*/ 12071989 h 12098753"/>
              <a:gd name="connsiteX3" fmla="*/ 10780788 w 11782880"/>
              <a:gd name="connsiteY3" fmla="*/ 12098753 h 12098753"/>
              <a:gd name="connsiteX4" fmla="*/ 8952423 w 11782880"/>
              <a:gd name="connsiteY4" fmla="*/ 12098753 h 12098753"/>
              <a:gd name="connsiteX5" fmla="*/ 9106129 w 11782880"/>
              <a:gd name="connsiteY5" fmla="*/ 11882605 h 12098753"/>
              <a:gd name="connsiteX6" fmla="*/ 10238584 w 11782880"/>
              <a:gd name="connsiteY6" fmla="*/ 8175202 h 12098753"/>
              <a:gd name="connsiteX7" fmla="*/ 3607679 w 11782880"/>
              <a:gd name="connsiteY7" fmla="*/ 1544296 h 12098753"/>
              <a:gd name="connsiteX8" fmla="*/ 169312 w 11782880"/>
              <a:gd name="connsiteY8" fmla="*/ 2504275 h 12098753"/>
              <a:gd name="connsiteX9" fmla="*/ 0 w 11782880"/>
              <a:gd name="connsiteY9" fmla="*/ 2612819 h 12098753"/>
              <a:gd name="connsiteX10" fmla="*/ 0 w 11782880"/>
              <a:gd name="connsiteY10" fmla="*/ 838631 h 12098753"/>
              <a:gd name="connsiteX11" fmla="*/ 63390 w 11782880"/>
              <a:gd name="connsiteY11" fmla="*/ 806164 h 12098753"/>
              <a:gd name="connsiteX12" fmla="*/ 3607679 w 11782880"/>
              <a:gd name="connsiteY12" fmla="*/ 0 h 1209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880" h="12098753">
                <a:moveTo>
                  <a:pt x="3607679" y="0"/>
                </a:moveTo>
                <a:cubicBezTo>
                  <a:pt x="8122717" y="0"/>
                  <a:pt x="11782880" y="3660163"/>
                  <a:pt x="11782880" y="8175202"/>
                </a:cubicBezTo>
                <a:cubicBezTo>
                  <a:pt x="11782880" y="9586152"/>
                  <a:pt x="11425442" y="10913618"/>
                  <a:pt x="10796177" y="12071989"/>
                </a:cubicBezTo>
                <a:lnTo>
                  <a:pt x="10780788" y="12098753"/>
                </a:lnTo>
                <a:lnTo>
                  <a:pt x="8952423" y="12098753"/>
                </a:lnTo>
                <a:lnTo>
                  <a:pt x="9106129" y="11882605"/>
                </a:lnTo>
                <a:cubicBezTo>
                  <a:pt x="9821102" y="10824305"/>
                  <a:pt x="10238584" y="9548508"/>
                  <a:pt x="10238584" y="8175202"/>
                </a:cubicBezTo>
                <a:cubicBezTo>
                  <a:pt x="10238584" y="4513054"/>
                  <a:pt x="7269826" y="1544296"/>
                  <a:pt x="3607679" y="1544296"/>
                </a:cubicBezTo>
                <a:cubicBezTo>
                  <a:pt x="2348815" y="1544296"/>
                  <a:pt x="1171885" y="1895097"/>
                  <a:pt x="169312" y="2504275"/>
                </a:cubicBezTo>
                <a:lnTo>
                  <a:pt x="0" y="2612819"/>
                </a:lnTo>
                <a:lnTo>
                  <a:pt x="0" y="838631"/>
                </a:lnTo>
                <a:lnTo>
                  <a:pt x="63390" y="806164"/>
                </a:lnTo>
                <a:cubicBezTo>
                  <a:pt x="1135591" y="289525"/>
                  <a:pt x="2337824" y="0"/>
                  <a:pt x="3607679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8236FB">
                  <a:alpha val="88000"/>
                </a:srgbClr>
              </a:gs>
              <a:gs pos="52000">
                <a:srgbClr val="000000">
                  <a:alpha val="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</p:spTree>
    <p:extLst>
      <p:ext uri="{BB962C8B-B14F-4D97-AF65-F5344CB8AC3E}">
        <p14:creationId xmlns:p14="http://schemas.microsoft.com/office/powerpoint/2010/main" val="1828985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139DBF4-882F-B558-4BDB-F571DCBF73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4364" y="-2835169"/>
            <a:ext cx="8506214" cy="8621837"/>
          </a:xfrm>
          <a:custGeom>
            <a:avLst/>
            <a:gdLst>
              <a:gd name="connsiteX0" fmla="*/ 4954446 w 8506214"/>
              <a:gd name="connsiteY0" fmla="*/ 3932133 h 8621837"/>
              <a:gd name="connsiteX1" fmla="*/ 7795843 w 8506214"/>
              <a:gd name="connsiteY1" fmla="*/ 3932133 h 8621837"/>
              <a:gd name="connsiteX2" fmla="*/ 8506214 w 8506214"/>
              <a:gd name="connsiteY2" fmla="*/ 4642504 h 8621837"/>
              <a:gd name="connsiteX3" fmla="*/ 8506214 w 8506214"/>
              <a:gd name="connsiteY3" fmla="*/ 7911466 h 8621837"/>
              <a:gd name="connsiteX4" fmla="*/ 7795843 w 8506214"/>
              <a:gd name="connsiteY4" fmla="*/ 8621837 h 8621837"/>
              <a:gd name="connsiteX5" fmla="*/ 4954446 w 8506214"/>
              <a:gd name="connsiteY5" fmla="*/ 8621837 h 8621837"/>
              <a:gd name="connsiteX6" fmla="*/ 4244075 w 8506214"/>
              <a:gd name="connsiteY6" fmla="*/ 7911466 h 8621837"/>
              <a:gd name="connsiteX7" fmla="*/ 4244075 w 8506214"/>
              <a:gd name="connsiteY7" fmla="*/ 4642504 h 8621837"/>
              <a:gd name="connsiteX8" fmla="*/ 4954446 w 8506214"/>
              <a:gd name="connsiteY8" fmla="*/ 3932133 h 8621837"/>
              <a:gd name="connsiteX9" fmla="*/ 567498 w 8506214"/>
              <a:gd name="connsiteY9" fmla="*/ 0 h 8621837"/>
              <a:gd name="connsiteX10" fmla="*/ 2837417 w 8506214"/>
              <a:gd name="connsiteY10" fmla="*/ 0 h 8621837"/>
              <a:gd name="connsiteX11" fmla="*/ 3404914 w 8506214"/>
              <a:gd name="connsiteY11" fmla="*/ 567497 h 8621837"/>
              <a:gd name="connsiteX12" fmla="*/ 3404914 w 8506214"/>
              <a:gd name="connsiteY12" fmla="*/ 4122207 h 8621837"/>
              <a:gd name="connsiteX13" fmla="*/ 2837417 w 8506214"/>
              <a:gd name="connsiteY13" fmla="*/ 4689704 h 8621837"/>
              <a:gd name="connsiteX14" fmla="*/ 567498 w 8506214"/>
              <a:gd name="connsiteY14" fmla="*/ 4689704 h 8621837"/>
              <a:gd name="connsiteX15" fmla="*/ 0 w 8506214"/>
              <a:gd name="connsiteY15" fmla="*/ 4122207 h 8621837"/>
              <a:gd name="connsiteX16" fmla="*/ 0 w 8506214"/>
              <a:gd name="connsiteY16" fmla="*/ 567497 h 8621837"/>
              <a:gd name="connsiteX17" fmla="*/ 567498 w 8506214"/>
              <a:gd name="connsiteY17" fmla="*/ 0 h 862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506214" h="8621837">
                <a:moveTo>
                  <a:pt x="4954446" y="3932133"/>
                </a:moveTo>
                <a:lnTo>
                  <a:pt x="7795843" y="3932133"/>
                </a:lnTo>
                <a:cubicBezTo>
                  <a:pt x="8188170" y="3932133"/>
                  <a:pt x="8506214" y="4250177"/>
                  <a:pt x="8506214" y="4642504"/>
                </a:cubicBezTo>
                <a:lnTo>
                  <a:pt x="8506214" y="7911466"/>
                </a:lnTo>
                <a:cubicBezTo>
                  <a:pt x="8506214" y="8303793"/>
                  <a:pt x="8188170" y="8621837"/>
                  <a:pt x="7795843" y="8621837"/>
                </a:cubicBezTo>
                <a:lnTo>
                  <a:pt x="4954446" y="8621837"/>
                </a:lnTo>
                <a:cubicBezTo>
                  <a:pt x="4562119" y="8621837"/>
                  <a:pt x="4244075" y="8303793"/>
                  <a:pt x="4244075" y="7911466"/>
                </a:cubicBezTo>
                <a:lnTo>
                  <a:pt x="4244075" y="4642504"/>
                </a:lnTo>
                <a:cubicBezTo>
                  <a:pt x="4244075" y="4250177"/>
                  <a:pt x="4562119" y="3932133"/>
                  <a:pt x="4954446" y="3932133"/>
                </a:cubicBezTo>
                <a:close/>
                <a:moveTo>
                  <a:pt x="567498" y="0"/>
                </a:moveTo>
                <a:lnTo>
                  <a:pt x="2837417" y="0"/>
                </a:lnTo>
                <a:cubicBezTo>
                  <a:pt x="3150837" y="0"/>
                  <a:pt x="3404914" y="254077"/>
                  <a:pt x="3404914" y="567497"/>
                </a:cubicBezTo>
                <a:lnTo>
                  <a:pt x="3404914" y="4122207"/>
                </a:lnTo>
                <a:cubicBezTo>
                  <a:pt x="3404914" y="4435627"/>
                  <a:pt x="3150837" y="4689704"/>
                  <a:pt x="2837417" y="4689704"/>
                </a:cubicBezTo>
                <a:lnTo>
                  <a:pt x="567498" y="4689704"/>
                </a:lnTo>
                <a:cubicBezTo>
                  <a:pt x="254077" y="4689704"/>
                  <a:pt x="0" y="4435627"/>
                  <a:pt x="0" y="4122207"/>
                </a:cubicBezTo>
                <a:lnTo>
                  <a:pt x="0" y="567497"/>
                </a:lnTo>
                <a:cubicBezTo>
                  <a:pt x="0" y="254077"/>
                  <a:pt x="254077" y="0"/>
                  <a:pt x="56749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DF09FE-D7DC-F30A-99D0-849763EBB3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4364" y="6076340"/>
            <a:ext cx="8506214" cy="8887550"/>
          </a:xfrm>
          <a:custGeom>
            <a:avLst/>
            <a:gdLst>
              <a:gd name="connsiteX0" fmla="*/ 567498 w 8506214"/>
              <a:gd name="connsiteY0" fmla="*/ 4197846 h 8887550"/>
              <a:gd name="connsiteX1" fmla="*/ 2837417 w 8506214"/>
              <a:gd name="connsiteY1" fmla="*/ 4197846 h 8887550"/>
              <a:gd name="connsiteX2" fmla="*/ 3404914 w 8506214"/>
              <a:gd name="connsiteY2" fmla="*/ 4765343 h 8887550"/>
              <a:gd name="connsiteX3" fmla="*/ 3404914 w 8506214"/>
              <a:gd name="connsiteY3" fmla="*/ 8320053 h 8887550"/>
              <a:gd name="connsiteX4" fmla="*/ 2837417 w 8506214"/>
              <a:gd name="connsiteY4" fmla="*/ 8887550 h 8887550"/>
              <a:gd name="connsiteX5" fmla="*/ 567498 w 8506214"/>
              <a:gd name="connsiteY5" fmla="*/ 8887550 h 8887550"/>
              <a:gd name="connsiteX6" fmla="*/ 0 w 8506214"/>
              <a:gd name="connsiteY6" fmla="*/ 8320053 h 8887550"/>
              <a:gd name="connsiteX7" fmla="*/ 0 w 8506214"/>
              <a:gd name="connsiteY7" fmla="*/ 4765343 h 8887550"/>
              <a:gd name="connsiteX8" fmla="*/ 567498 w 8506214"/>
              <a:gd name="connsiteY8" fmla="*/ 4197846 h 8887550"/>
              <a:gd name="connsiteX9" fmla="*/ 4954446 w 8506214"/>
              <a:gd name="connsiteY9" fmla="*/ 0 h 8887550"/>
              <a:gd name="connsiteX10" fmla="*/ 7795843 w 8506214"/>
              <a:gd name="connsiteY10" fmla="*/ 0 h 8887550"/>
              <a:gd name="connsiteX11" fmla="*/ 8506214 w 8506214"/>
              <a:gd name="connsiteY11" fmla="*/ 710370 h 8887550"/>
              <a:gd name="connsiteX12" fmla="*/ 8506214 w 8506214"/>
              <a:gd name="connsiteY12" fmla="*/ 3979332 h 8887550"/>
              <a:gd name="connsiteX13" fmla="*/ 7795843 w 8506214"/>
              <a:gd name="connsiteY13" fmla="*/ 4689703 h 8887550"/>
              <a:gd name="connsiteX14" fmla="*/ 4954446 w 8506214"/>
              <a:gd name="connsiteY14" fmla="*/ 4689703 h 8887550"/>
              <a:gd name="connsiteX15" fmla="*/ 4244075 w 8506214"/>
              <a:gd name="connsiteY15" fmla="*/ 3979332 h 8887550"/>
              <a:gd name="connsiteX16" fmla="*/ 4244075 w 8506214"/>
              <a:gd name="connsiteY16" fmla="*/ 710370 h 8887550"/>
              <a:gd name="connsiteX17" fmla="*/ 4954446 w 8506214"/>
              <a:gd name="connsiteY17" fmla="*/ 0 h 88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506214" h="8887550">
                <a:moveTo>
                  <a:pt x="567498" y="4197846"/>
                </a:moveTo>
                <a:lnTo>
                  <a:pt x="2837417" y="4197846"/>
                </a:lnTo>
                <a:cubicBezTo>
                  <a:pt x="3150837" y="4197846"/>
                  <a:pt x="3404914" y="4451923"/>
                  <a:pt x="3404914" y="4765343"/>
                </a:cubicBezTo>
                <a:lnTo>
                  <a:pt x="3404914" y="8320053"/>
                </a:lnTo>
                <a:cubicBezTo>
                  <a:pt x="3404914" y="8633473"/>
                  <a:pt x="3150837" y="8887550"/>
                  <a:pt x="2837417" y="8887550"/>
                </a:cubicBezTo>
                <a:lnTo>
                  <a:pt x="567498" y="8887550"/>
                </a:lnTo>
                <a:cubicBezTo>
                  <a:pt x="254077" y="8887550"/>
                  <a:pt x="0" y="8633473"/>
                  <a:pt x="0" y="8320053"/>
                </a:cubicBezTo>
                <a:lnTo>
                  <a:pt x="0" y="4765343"/>
                </a:lnTo>
                <a:cubicBezTo>
                  <a:pt x="0" y="4451923"/>
                  <a:pt x="254077" y="4197846"/>
                  <a:pt x="567498" y="4197846"/>
                </a:cubicBezTo>
                <a:close/>
                <a:moveTo>
                  <a:pt x="4954446" y="0"/>
                </a:moveTo>
                <a:lnTo>
                  <a:pt x="7795843" y="0"/>
                </a:lnTo>
                <a:cubicBezTo>
                  <a:pt x="8188170" y="0"/>
                  <a:pt x="8506214" y="318043"/>
                  <a:pt x="8506214" y="710370"/>
                </a:cubicBezTo>
                <a:lnTo>
                  <a:pt x="8506214" y="3979332"/>
                </a:lnTo>
                <a:cubicBezTo>
                  <a:pt x="8506214" y="4371659"/>
                  <a:pt x="8188170" y="4689703"/>
                  <a:pt x="7795843" y="4689703"/>
                </a:cubicBezTo>
                <a:lnTo>
                  <a:pt x="4954446" y="4689703"/>
                </a:lnTo>
                <a:cubicBezTo>
                  <a:pt x="4562119" y="4689703"/>
                  <a:pt x="4244075" y="4371659"/>
                  <a:pt x="4244075" y="3979332"/>
                </a:cubicBezTo>
                <a:lnTo>
                  <a:pt x="4244075" y="710370"/>
                </a:lnTo>
                <a:cubicBezTo>
                  <a:pt x="4244075" y="318043"/>
                  <a:pt x="4562119" y="0"/>
                  <a:pt x="4954446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DAF7CE1-4007-D4D1-794C-54AC12C9CDFD}"/>
              </a:ext>
            </a:extLst>
          </p:cNvPr>
          <p:cNvSpPr/>
          <p:nvPr userDrawn="1"/>
        </p:nvSpPr>
        <p:spPr>
          <a:xfrm rot="10800000" flipH="1">
            <a:off x="12319229" y="1329431"/>
            <a:ext cx="12063186" cy="12386573"/>
          </a:xfrm>
          <a:custGeom>
            <a:avLst/>
            <a:gdLst>
              <a:gd name="connsiteX0" fmla="*/ 3607679 w 11782880"/>
              <a:gd name="connsiteY0" fmla="*/ 0 h 12098753"/>
              <a:gd name="connsiteX1" fmla="*/ 11782880 w 11782880"/>
              <a:gd name="connsiteY1" fmla="*/ 8175202 h 12098753"/>
              <a:gd name="connsiteX2" fmla="*/ 10796177 w 11782880"/>
              <a:gd name="connsiteY2" fmla="*/ 12071989 h 12098753"/>
              <a:gd name="connsiteX3" fmla="*/ 10780788 w 11782880"/>
              <a:gd name="connsiteY3" fmla="*/ 12098753 h 12098753"/>
              <a:gd name="connsiteX4" fmla="*/ 8952423 w 11782880"/>
              <a:gd name="connsiteY4" fmla="*/ 12098753 h 12098753"/>
              <a:gd name="connsiteX5" fmla="*/ 9106129 w 11782880"/>
              <a:gd name="connsiteY5" fmla="*/ 11882605 h 12098753"/>
              <a:gd name="connsiteX6" fmla="*/ 10238584 w 11782880"/>
              <a:gd name="connsiteY6" fmla="*/ 8175202 h 12098753"/>
              <a:gd name="connsiteX7" fmla="*/ 3607679 w 11782880"/>
              <a:gd name="connsiteY7" fmla="*/ 1544296 h 12098753"/>
              <a:gd name="connsiteX8" fmla="*/ 169312 w 11782880"/>
              <a:gd name="connsiteY8" fmla="*/ 2504275 h 12098753"/>
              <a:gd name="connsiteX9" fmla="*/ 0 w 11782880"/>
              <a:gd name="connsiteY9" fmla="*/ 2612819 h 12098753"/>
              <a:gd name="connsiteX10" fmla="*/ 0 w 11782880"/>
              <a:gd name="connsiteY10" fmla="*/ 838631 h 12098753"/>
              <a:gd name="connsiteX11" fmla="*/ 63390 w 11782880"/>
              <a:gd name="connsiteY11" fmla="*/ 806164 h 12098753"/>
              <a:gd name="connsiteX12" fmla="*/ 3607679 w 11782880"/>
              <a:gd name="connsiteY12" fmla="*/ 0 h 1209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82880" h="12098753">
                <a:moveTo>
                  <a:pt x="3607679" y="0"/>
                </a:moveTo>
                <a:cubicBezTo>
                  <a:pt x="8122717" y="0"/>
                  <a:pt x="11782880" y="3660163"/>
                  <a:pt x="11782880" y="8175202"/>
                </a:cubicBezTo>
                <a:cubicBezTo>
                  <a:pt x="11782880" y="9586152"/>
                  <a:pt x="11425442" y="10913618"/>
                  <a:pt x="10796177" y="12071989"/>
                </a:cubicBezTo>
                <a:lnTo>
                  <a:pt x="10780788" y="12098753"/>
                </a:lnTo>
                <a:lnTo>
                  <a:pt x="8952423" y="12098753"/>
                </a:lnTo>
                <a:lnTo>
                  <a:pt x="9106129" y="11882605"/>
                </a:lnTo>
                <a:cubicBezTo>
                  <a:pt x="9821102" y="10824305"/>
                  <a:pt x="10238584" y="9548508"/>
                  <a:pt x="10238584" y="8175202"/>
                </a:cubicBezTo>
                <a:cubicBezTo>
                  <a:pt x="10238584" y="4513054"/>
                  <a:pt x="7269826" y="1544296"/>
                  <a:pt x="3607679" y="1544296"/>
                </a:cubicBezTo>
                <a:cubicBezTo>
                  <a:pt x="2348815" y="1544296"/>
                  <a:pt x="1171885" y="1895097"/>
                  <a:pt x="169312" y="2504275"/>
                </a:cubicBezTo>
                <a:lnTo>
                  <a:pt x="0" y="2612819"/>
                </a:lnTo>
                <a:lnTo>
                  <a:pt x="0" y="838631"/>
                </a:lnTo>
                <a:lnTo>
                  <a:pt x="63390" y="806164"/>
                </a:lnTo>
                <a:cubicBezTo>
                  <a:pt x="1135591" y="289525"/>
                  <a:pt x="2337824" y="0"/>
                  <a:pt x="3607679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8236FB">
                  <a:alpha val="88000"/>
                </a:srgbClr>
              </a:gs>
              <a:gs pos="52000">
                <a:srgbClr val="000000">
                  <a:alpha val="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</p:spTree>
    <p:extLst>
      <p:ext uri="{BB962C8B-B14F-4D97-AF65-F5344CB8AC3E}">
        <p14:creationId xmlns:p14="http://schemas.microsoft.com/office/powerpoint/2010/main" val="827097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6E472F9-B0EE-D1E1-277D-9FE2E4780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8131711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3409F7E-2777-B681-D027-E0298C09F7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250702" y="0"/>
            <a:ext cx="8131711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6010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6E472F9-B0EE-D1E1-277D-9FE2E4780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8131711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3409F7E-2777-B681-D027-E0298C09F7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56838" y="0"/>
            <a:ext cx="8131711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6294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6E472F9-B0EE-D1E1-277D-9FE2E4780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8131711" cy="137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2756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18C360-6B4D-539B-C58D-59B54E4A94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24382412" cy="9594304"/>
          </a:xfrm>
          <a:custGeom>
            <a:avLst/>
            <a:gdLst>
              <a:gd name="connsiteX0" fmla="*/ 0 w 24382412"/>
              <a:gd name="connsiteY0" fmla="*/ 0 h 9810328"/>
              <a:gd name="connsiteX1" fmla="*/ 24382412 w 24382412"/>
              <a:gd name="connsiteY1" fmla="*/ 0 h 9810328"/>
              <a:gd name="connsiteX2" fmla="*/ 24382412 w 24382412"/>
              <a:gd name="connsiteY2" fmla="*/ 9133267 h 9810328"/>
              <a:gd name="connsiteX3" fmla="*/ 23705352 w 24382412"/>
              <a:gd name="connsiteY3" fmla="*/ 9810328 h 9810328"/>
              <a:gd name="connsiteX4" fmla="*/ 677061 w 24382412"/>
              <a:gd name="connsiteY4" fmla="*/ 9810328 h 9810328"/>
              <a:gd name="connsiteX5" fmla="*/ 0 w 24382412"/>
              <a:gd name="connsiteY5" fmla="*/ 9133267 h 981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82412" h="9810328">
                <a:moveTo>
                  <a:pt x="0" y="0"/>
                </a:moveTo>
                <a:lnTo>
                  <a:pt x="24382412" y="0"/>
                </a:lnTo>
                <a:lnTo>
                  <a:pt x="24382412" y="9133267"/>
                </a:lnTo>
                <a:cubicBezTo>
                  <a:pt x="24382412" y="9507197"/>
                  <a:pt x="24079282" y="9810328"/>
                  <a:pt x="23705352" y="9810328"/>
                </a:cubicBezTo>
                <a:lnTo>
                  <a:pt x="677061" y="9810328"/>
                </a:lnTo>
                <a:cubicBezTo>
                  <a:pt x="303131" y="9810328"/>
                  <a:pt x="0" y="9507197"/>
                  <a:pt x="0" y="9133267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3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7550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8902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62" r:id="rId3"/>
    <p:sldLayoutId id="2147483663" r:id="rId4"/>
    <p:sldLayoutId id="2147483688" r:id="rId5"/>
    <p:sldLayoutId id="2147483664" r:id="rId6"/>
    <p:sldLayoutId id="2147483668" r:id="rId7"/>
    <p:sldLayoutId id="2147483665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7" r:id="rId16"/>
    <p:sldLayoutId id="2147483676" r:id="rId17"/>
    <p:sldLayoutId id="2147483678" r:id="rId18"/>
    <p:sldLayoutId id="2147483679" r:id="rId19"/>
    <p:sldLayoutId id="2147483680" r:id="rId20"/>
    <p:sldLayoutId id="2147483681" r:id="rId21"/>
    <p:sldLayoutId id="2147483684" r:id="rId22"/>
    <p:sldLayoutId id="2147483685" r:id="rId23"/>
    <p:sldLayoutId id="2147483687" r:id="rId24"/>
    <p:sldLayoutId id="2147483686" r:id="rId25"/>
    <p:sldLayoutId id="2147483666" r:id="rId26"/>
    <p:sldLayoutId id="2147483667" r:id="rId27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7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146" y="1186733"/>
            <a:ext cx="22720121" cy="1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1146" y="3073267"/>
            <a:ext cx="22720121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44245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8.png"/><Relationship Id="rId5" Type="http://schemas.openxmlformats.org/officeDocument/2006/relationships/customXml" Target="../ink/ink3.xml"/><Relationship Id="rId4" Type="http://schemas.openxmlformats.org/officeDocument/2006/relationships/hyperlink" Target="https://www.postgresql.org/docs/current/sql-createdatabase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www.postgresql.org/docs/current/sql-createschema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www.postgresql.org/docs/16/sql-createtable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170DD38-E9C3-D315-4E4F-FEE67F936025}"/>
              </a:ext>
            </a:extLst>
          </p:cNvPr>
          <p:cNvSpPr txBox="1"/>
          <p:nvPr/>
        </p:nvSpPr>
        <p:spPr>
          <a:xfrm>
            <a:off x="11887199" y="4157263"/>
            <a:ext cx="11456832" cy="18620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500" b="1" dirty="0">
                <a:latin typeface="Avenir Next LT Pro"/>
                <a:ea typeface="Inter Tight" pitchFamily="2" charset="0"/>
                <a:cs typeface="Inter Tight" pitchFamily="2" charset="0"/>
              </a:rPr>
              <a:t>SQL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E500D8B-D499-5E34-5254-B65391837836}"/>
              </a:ext>
            </a:extLst>
          </p:cNvPr>
          <p:cNvSpPr/>
          <p:nvPr/>
        </p:nvSpPr>
        <p:spPr>
          <a:xfrm>
            <a:off x="1038385" y="2321499"/>
            <a:ext cx="3404913" cy="7416823"/>
          </a:xfrm>
          <a:prstGeom prst="roundRect">
            <a:avLst>
              <a:gd name="adj" fmla="val 23139"/>
            </a:avLst>
          </a:prstGeom>
          <a:gradFill>
            <a:gsLst>
              <a:gs pos="88000">
                <a:srgbClr val="120B3E"/>
              </a:gs>
              <a:gs pos="17000">
                <a:srgbClr val="8236F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94A2C3-A20F-A5DA-3DD1-A74B3B53720B}"/>
              </a:ext>
            </a:extLst>
          </p:cNvPr>
          <p:cNvSpPr txBox="1"/>
          <p:nvPr/>
        </p:nvSpPr>
        <p:spPr>
          <a:xfrm>
            <a:off x="11880885" y="11445340"/>
            <a:ext cx="1145316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rgbClr val="00FFF2"/>
                </a:solidFill>
                <a:latin typeface="Avenir Next LT Pro"/>
                <a:ea typeface="Inter Tight Light" pitchFamily="2" charset="0"/>
                <a:cs typeface="Inter Tight Light" pitchFamily="2" charset="0"/>
              </a:rPr>
              <a:t>INNOVATING TODAY FOR  A SMARTER TOMORROW</a:t>
            </a:r>
            <a:endParaRPr lang="id-ID" sz="2400" dirty="0">
              <a:solidFill>
                <a:srgbClr val="00FFF2"/>
              </a:solidFill>
              <a:latin typeface="Avenir Next LT Pro"/>
              <a:ea typeface="Inter Tight Light" pitchFamily="2" charset="0"/>
              <a:cs typeface="Inter Tight Light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C6BD77-AA1F-DB29-28F1-167585FAFA3F}"/>
              </a:ext>
            </a:extLst>
          </p:cNvPr>
          <p:cNvSpPr/>
          <p:nvPr/>
        </p:nvSpPr>
        <p:spPr>
          <a:xfrm>
            <a:off x="5761917" y="11207337"/>
            <a:ext cx="3404913" cy="7416823"/>
          </a:xfrm>
          <a:prstGeom prst="roundRect">
            <a:avLst>
              <a:gd name="adj" fmla="val 23139"/>
            </a:avLst>
          </a:prstGeom>
          <a:noFill/>
          <a:ln w="28575">
            <a:solidFill>
              <a:srgbClr val="00FFF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A6B353F-15F1-BA6F-0504-E29ECC5D3A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9F45D392-7F28-9407-9A19-CFED59C3C0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s-SV"/>
          </a:p>
        </p:txBody>
      </p:sp>
      <p:pic>
        <p:nvPicPr>
          <p:cNvPr id="11" name="Graphic 5">
            <a:extLst>
              <a:ext uri="{FF2B5EF4-FFF2-40B4-BE49-F238E27FC236}">
                <a16:creationId xmlns:a16="http://schemas.microsoft.com/office/drawing/2014/main" id="{72174874-2D56-A996-7746-ED114C41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780" y="2050588"/>
            <a:ext cx="2628290" cy="53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86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2502504" y="1187102"/>
            <a:ext cx="12343996" cy="2510237"/>
          </a:xfrm>
          <a:prstGeom prst="rect">
            <a:avLst/>
          </a:prstGeom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r>
              <a:rPr lang="es-SV" dirty="0">
                <a:solidFill>
                  <a:schemeClr val="accent1"/>
                </a:solidFill>
              </a:rPr>
              <a:t>CREATE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2736355" y="1104433"/>
            <a:ext cx="73675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E6A8D6B5-5251-9342-1C6A-B220CB249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470" y="11922870"/>
            <a:ext cx="3751457" cy="1048060"/>
          </a:xfrm>
          <a:prstGeom prst="rect">
            <a:avLst/>
          </a:prstGeom>
        </p:spPr>
      </p:pic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38E2370C-E819-750F-A3D1-39F7EE1F0342}"/>
              </a:ext>
            </a:extLst>
          </p:cNvPr>
          <p:cNvSpPr txBox="1">
            <a:spLocks/>
          </p:cNvSpPr>
          <p:nvPr/>
        </p:nvSpPr>
        <p:spPr>
          <a:xfrm>
            <a:off x="13453801" y="2927036"/>
            <a:ext cx="10380481" cy="850857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2438248"/>
            <a:r>
              <a:rPr lang="es-SV" sz="2667" kern="0" dirty="0">
                <a:solidFill>
                  <a:srgbClr val="569CD6"/>
                </a:solidFill>
                <a:latin typeface="Consolas" panose="020B0609020204030204" pitchFamily="49" charset="0"/>
              </a:rPr>
              <a:t>CREATE</a:t>
            </a:r>
            <a:r>
              <a:rPr lang="es-SV" sz="2667" kern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s-SV" sz="2667" kern="0" dirty="0">
                <a:solidFill>
                  <a:srgbClr val="569CD6"/>
                </a:solidFill>
                <a:latin typeface="Consolas" panose="020B0609020204030204" pitchFamily="49" charset="0"/>
              </a:rPr>
              <a:t>DATABASE</a:t>
            </a:r>
            <a:r>
              <a:rPr lang="es-SV" sz="2667" kern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s-SV" sz="2667" kern="0" dirty="0" err="1">
                <a:solidFill>
                  <a:srgbClr val="DCDCAA"/>
                </a:solidFill>
                <a:latin typeface="Consolas" panose="020B0609020204030204" pitchFamily="49" charset="0"/>
              </a:rPr>
              <a:t>name</a:t>
            </a:r>
            <a:endParaRPr lang="es-SV" sz="2667" kern="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defTabSz="2438248"/>
            <a:r>
              <a:rPr lang="es-SV" sz="2667" kern="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[ WITH ] [ OWNER [=]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user_name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           [ TEMPLATE [=]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template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           [ ENCODING [=]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encoding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           [ STRATEGY [=]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strategy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 ]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           [ LOCALE [=]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locale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           [ LC_COLLATE [=]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lc_collate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           [ LC_CTYPE [=]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lc_ctype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           [ ICU_LOCALE [=]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icu_locale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           [ ICU_RULES [=]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icu_rules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           [ LOCALE_PROVIDER [=]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locale_provider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           [ COLLATION_VERSION =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collation_version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           [ TABLESPACE [=]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tablespace_name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           [ ALLOW_CONNECTIONS [=]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allowconn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           [ CONNECTION LIMIT [=]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connlimit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           [ IS_TEMPLATE [=]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istemplate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           [ OID [=]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oid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</a:t>
            </a:r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12B5BCBB-D7F1-758A-C4F9-C9AE4DB31F97}"/>
              </a:ext>
            </a:extLst>
          </p:cNvPr>
          <p:cNvSpPr txBox="1">
            <a:spLocks/>
          </p:cNvSpPr>
          <p:nvPr/>
        </p:nvSpPr>
        <p:spPr>
          <a:xfrm>
            <a:off x="1776704" y="2927034"/>
            <a:ext cx="10380484" cy="850857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2438248"/>
            <a:r>
              <a:rPr lang="es-SV" sz="8533" kern="0" dirty="0" err="1">
                <a:solidFill>
                  <a:srgbClr val="412564"/>
                </a:solidFill>
                <a:latin typeface="Calibri"/>
                <a:ea typeface="+mj-ea"/>
                <a:cs typeface="Calibri"/>
              </a:rPr>
              <a:t>Create</a:t>
            </a:r>
            <a:r>
              <a:rPr lang="es-SV" sz="8533" kern="0" dirty="0">
                <a:solidFill>
                  <a:srgbClr val="412564"/>
                </a:solidFill>
                <a:latin typeface="Calibri"/>
                <a:ea typeface="+mj-ea"/>
                <a:cs typeface="Calibri"/>
              </a:rPr>
              <a:t> </a:t>
            </a:r>
            <a:r>
              <a:rPr lang="es-SV" sz="8533" kern="0" dirty="0" err="1">
                <a:solidFill>
                  <a:srgbClr val="412564"/>
                </a:solidFill>
                <a:latin typeface="Calibri"/>
                <a:ea typeface="+mj-ea"/>
                <a:cs typeface="Calibri"/>
              </a:rPr>
              <a:t>Database</a:t>
            </a:r>
            <a:endParaRPr lang="es-SV" sz="8533" kern="0" dirty="0">
              <a:solidFill>
                <a:srgbClr val="412564"/>
              </a:solidFill>
              <a:latin typeface="Calibri"/>
              <a:ea typeface="+mj-ea"/>
              <a:cs typeface="Calibri"/>
            </a:endParaRPr>
          </a:p>
          <a:p>
            <a:pPr defTabSz="2438248"/>
            <a:endParaRPr lang="es-SV" sz="3733" kern="0" dirty="0"/>
          </a:p>
          <a:p>
            <a:pPr defTabSz="2438248"/>
            <a:r>
              <a:rPr lang="es-SV" sz="5333" kern="0" dirty="0">
                <a:solidFill>
                  <a:srgbClr val="569CD6"/>
                </a:solidFill>
                <a:latin typeface="Consolas" panose="020B0609020204030204" pitchFamily="49" charset="0"/>
              </a:rPr>
              <a:t>CREATE</a:t>
            </a:r>
            <a:r>
              <a:rPr lang="es-SV" sz="5333" kern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s-SV" sz="5333" kern="0" dirty="0">
                <a:solidFill>
                  <a:srgbClr val="569CD6"/>
                </a:solidFill>
                <a:latin typeface="Consolas" panose="020B0609020204030204" pitchFamily="49" charset="0"/>
              </a:rPr>
              <a:t>DATABASE</a:t>
            </a:r>
            <a:r>
              <a:rPr lang="es-SV" sz="5333" kern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s-SV" sz="5333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name</a:t>
            </a:r>
            <a:endParaRPr lang="es-SV" sz="3733" kern="0" dirty="0">
              <a:solidFill>
                <a:srgbClr val="001633"/>
              </a:solidFill>
            </a:endParaRPr>
          </a:p>
          <a:p>
            <a:pPr defTabSz="2438248"/>
            <a:endParaRPr lang="es-SV" sz="3733" kern="0" dirty="0"/>
          </a:p>
          <a:p>
            <a:pPr defTabSz="2438248"/>
            <a:r>
              <a:rPr lang="es-SV" sz="3733" kern="0" dirty="0"/>
              <a:t>CREATE DATABASE DA06_TablasPrueba</a:t>
            </a:r>
          </a:p>
          <a:p>
            <a:pPr defTabSz="2438248"/>
            <a:endParaRPr lang="es-SV" sz="3733" kern="0" dirty="0"/>
          </a:p>
          <a:p>
            <a:pPr defTabSz="2438248"/>
            <a:endParaRPr lang="es-SV" sz="3733" kern="0" dirty="0"/>
          </a:p>
          <a:p>
            <a:pPr defTabSz="2438248"/>
            <a:endParaRPr lang="es-SV" sz="3733" kern="0" dirty="0">
              <a:solidFill>
                <a:srgbClr val="0070C0"/>
              </a:solidFill>
            </a:endParaRPr>
          </a:p>
          <a:p>
            <a:pPr defTabSz="2438248"/>
            <a:r>
              <a:rPr lang="es-SV" sz="3733" kern="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https://www.postgresql.org/docs/current/sql-createdatabase.html</a:t>
            </a:r>
            <a:r>
              <a:rPr lang="es-SV" sz="3733" kern="0" dirty="0">
                <a:solidFill>
                  <a:srgbClr val="0070C0"/>
                </a:solidFill>
              </a:rPr>
              <a:t> </a:t>
            </a:r>
          </a:p>
          <a:p>
            <a:pPr defTabSz="2438248"/>
            <a:endParaRPr lang="es-SV" sz="3733" kern="0" dirty="0"/>
          </a:p>
          <a:p>
            <a:pPr defTabSz="2438248"/>
            <a:endParaRPr lang="es-SV" sz="3733" kern="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2898DDDE-D302-F914-FD88-2BC59A476C63}"/>
                  </a:ext>
                </a:extLst>
              </p14:cNvPr>
              <p14:cNvContentPartPr/>
              <p14:nvPr/>
            </p14:nvContentPartPr>
            <p14:xfrm>
              <a:off x="1359000" y="4699080"/>
              <a:ext cx="10300320" cy="288324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2898DDDE-D302-F914-FD88-2BC59A476C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9640" y="4689720"/>
                <a:ext cx="10319040" cy="290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8512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2502504" y="1187102"/>
            <a:ext cx="12343996" cy="2510237"/>
          </a:xfrm>
          <a:prstGeom prst="rect">
            <a:avLst/>
          </a:prstGeom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r>
              <a:rPr lang="es-SV" dirty="0">
                <a:solidFill>
                  <a:schemeClr val="accent1"/>
                </a:solidFill>
              </a:rPr>
              <a:t>CREATE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2736355" y="1104433"/>
            <a:ext cx="73675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E6A8D6B5-5251-9342-1C6A-B220CB249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470" y="11922870"/>
            <a:ext cx="3751457" cy="1048060"/>
          </a:xfrm>
          <a:prstGeom prst="rect">
            <a:avLst/>
          </a:prstGeom>
        </p:spPr>
      </p:pic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38E2370C-E819-750F-A3D1-39F7EE1F0342}"/>
              </a:ext>
            </a:extLst>
          </p:cNvPr>
          <p:cNvSpPr txBox="1">
            <a:spLocks/>
          </p:cNvSpPr>
          <p:nvPr/>
        </p:nvSpPr>
        <p:spPr>
          <a:xfrm>
            <a:off x="13453801" y="2927036"/>
            <a:ext cx="10380481" cy="850857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2438248"/>
            <a:r>
              <a:rPr lang="en-US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CREATE SCHEMA </a:t>
            </a:r>
            <a:r>
              <a:rPr lang="en-US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schema_name</a:t>
            </a:r>
            <a:r>
              <a:rPr lang="en-US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[ AUTHORIZATION </a:t>
            </a:r>
            <a:r>
              <a:rPr lang="en-US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role_specification</a:t>
            </a:r>
            <a:r>
              <a:rPr lang="en-US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 [ </a:t>
            </a:r>
            <a:r>
              <a:rPr lang="en-US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schema_element</a:t>
            </a:r>
            <a:r>
              <a:rPr lang="en-US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[ ... ] ]</a:t>
            </a:r>
          </a:p>
          <a:p>
            <a:pPr defTabSz="2438248"/>
            <a:r>
              <a:rPr lang="en-US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CREATE SCHEMA AUTHORIZATION </a:t>
            </a:r>
            <a:r>
              <a:rPr lang="en-US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role_specification</a:t>
            </a:r>
            <a:r>
              <a:rPr lang="en-US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[ </a:t>
            </a:r>
            <a:r>
              <a:rPr lang="en-US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schema_element</a:t>
            </a:r>
            <a:r>
              <a:rPr lang="en-US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[ ... ] ]</a:t>
            </a:r>
          </a:p>
          <a:p>
            <a:pPr defTabSz="2438248"/>
            <a:r>
              <a:rPr lang="en-US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CREATE SCHEMA IF NOT EXISTS </a:t>
            </a:r>
            <a:r>
              <a:rPr lang="en-US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schema_name</a:t>
            </a:r>
            <a:r>
              <a:rPr lang="en-US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[ AUTHORIZATION </a:t>
            </a:r>
            <a:r>
              <a:rPr lang="en-US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role_specification</a:t>
            </a:r>
            <a:r>
              <a:rPr lang="en-US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</a:t>
            </a:r>
          </a:p>
          <a:p>
            <a:pPr defTabSz="2438248"/>
            <a:r>
              <a:rPr lang="en-US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CREATE SCHEMA IF NOT EXISTS AUTHORIZATION </a:t>
            </a:r>
            <a:r>
              <a:rPr lang="en-US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role_specification</a:t>
            </a:r>
            <a:endParaRPr lang="en-US" sz="2667" kern="0" dirty="0">
              <a:solidFill>
                <a:srgbClr val="001633"/>
              </a:solidFill>
              <a:latin typeface="Consolas" panose="020B0609020204030204" pitchFamily="49" charset="0"/>
            </a:endParaRPr>
          </a:p>
          <a:p>
            <a:pPr defTabSz="2438248"/>
            <a:endParaRPr lang="en-US" sz="2667" kern="0" dirty="0">
              <a:solidFill>
                <a:srgbClr val="001633"/>
              </a:solidFill>
              <a:latin typeface="Consolas" panose="020B0609020204030204" pitchFamily="49" charset="0"/>
            </a:endParaRPr>
          </a:p>
          <a:p>
            <a:pPr defTabSz="2438248"/>
            <a:r>
              <a:rPr lang="en-US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where </a:t>
            </a:r>
            <a:r>
              <a:rPr lang="en-US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role_specification</a:t>
            </a:r>
            <a:r>
              <a:rPr lang="en-US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can be:</a:t>
            </a:r>
          </a:p>
          <a:p>
            <a:pPr defTabSz="2438248"/>
            <a:endParaRPr lang="en-US" sz="2667" kern="0" dirty="0">
              <a:solidFill>
                <a:srgbClr val="001633"/>
              </a:solidFill>
              <a:latin typeface="Consolas" panose="020B0609020204030204" pitchFamily="49" charset="0"/>
            </a:endParaRPr>
          </a:p>
          <a:p>
            <a:pPr defTabSz="2438248"/>
            <a:r>
              <a:rPr lang="en-US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   </a:t>
            </a:r>
            <a:r>
              <a:rPr lang="en-US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user_name</a:t>
            </a:r>
            <a:endParaRPr lang="en-US" sz="2667" kern="0" dirty="0">
              <a:solidFill>
                <a:srgbClr val="001633"/>
              </a:solidFill>
              <a:latin typeface="Consolas" panose="020B0609020204030204" pitchFamily="49" charset="0"/>
            </a:endParaRPr>
          </a:p>
          <a:p>
            <a:pPr defTabSz="2438248"/>
            <a:r>
              <a:rPr lang="en-US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 | CURRENT_ROLE</a:t>
            </a:r>
          </a:p>
          <a:p>
            <a:pPr defTabSz="2438248"/>
            <a:r>
              <a:rPr lang="en-US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 | CURRENT_USER</a:t>
            </a:r>
          </a:p>
          <a:p>
            <a:pPr defTabSz="2438248"/>
            <a:r>
              <a:rPr lang="en-US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 | SESSION_USER</a:t>
            </a:r>
            <a:endParaRPr lang="es-SV" sz="2667" kern="0" dirty="0">
              <a:solidFill>
                <a:srgbClr val="00163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12B5BCBB-D7F1-758A-C4F9-C9AE4DB31F97}"/>
              </a:ext>
            </a:extLst>
          </p:cNvPr>
          <p:cNvSpPr txBox="1">
            <a:spLocks/>
          </p:cNvSpPr>
          <p:nvPr/>
        </p:nvSpPr>
        <p:spPr>
          <a:xfrm>
            <a:off x="1776704" y="2927034"/>
            <a:ext cx="10380484" cy="850857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2438248"/>
            <a:r>
              <a:rPr lang="es-SV" sz="8533" kern="0" dirty="0" err="1">
                <a:solidFill>
                  <a:srgbClr val="412564"/>
                </a:solidFill>
                <a:latin typeface="Calibri"/>
                <a:ea typeface="+mj-ea"/>
                <a:cs typeface="Calibri"/>
              </a:rPr>
              <a:t>Create</a:t>
            </a:r>
            <a:r>
              <a:rPr lang="es-SV" sz="8533" kern="0" dirty="0">
                <a:solidFill>
                  <a:srgbClr val="412564"/>
                </a:solidFill>
                <a:latin typeface="Calibri"/>
                <a:ea typeface="+mj-ea"/>
                <a:cs typeface="Calibri"/>
              </a:rPr>
              <a:t> </a:t>
            </a:r>
            <a:r>
              <a:rPr lang="es-SV" sz="8533" kern="0" dirty="0" err="1">
                <a:solidFill>
                  <a:srgbClr val="412564"/>
                </a:solidFill>
                <a:latin typeface="Calibri"/>
                <a:ea typeface="+mj-ea"/>
                <a:cs typeface="Calibri"/>
              </a:rPr>
              <a:t>Schema</a:t>
            </a:r>
            <a:endParaRPr lang="es-SV" sz="8533" kern="0" dirty="0">
              <a:solidFill>
                <a:srgbClr val="412564"/>
              </a:solidFill>
              <a:latin typeface="Calibri"/>
              <a:ea typeface="+mj-ea"/>
              <a:cs typeface="Calibri"/>
            </a:endParaRPr>
          </a:p>
          <a:p>
            <a:pPr defTabSz="2438248"/>
            <a:endParaRPr lang="es-SV" sz="3733" kern="0" dirty="0"/>
          </a:p>
          <a:p>
            <a:pPr defTabSz="2438248"/>
            <a:r>
              <a:rPr lang="es-SV" sz="5333" kern="0" dirty="0">
                <a:solidFill>
                  <a:srgbClr val="569CD6"/>
                </a:solidFill>
                <a:latin typeface="Consolas" panose="020B0609020204030204" pitchFamily="49" charset="0"/>
              </a:rPr>
              <a:t>CREATE</a:t>
            </a:r>
            <a:r>
              <a:rPr lang="es-SV" sz="5333" kern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s-SV" sz="5333" kern="0" dirty="0">
                <a:solidFill>
                  <a:srgbClr val="569CD6"/>
                </a:solidFill>
                <a:latin typeface="Consolas" panose="020B0609020204030204" pitchFamily="49" charset="0"/>
              </a:rPr>
              <a:t>SCHEMA</a:t>
            </a:r>
            <a:r>
              <a:rPr lang="es-SV" sz="5333" kern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s-SV" sz="5333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name</a:t>
            </a:r>
            <a:endParaRPr lang="es-SV" sz="3733" kern="0" dirty="0">
              <a:solidFill>
                <a:srgbClr val="001633"/>
              </a:solidFill>
            </a:endParaRPr>
          </a:p>
          <a:p>
            <a:pPr defTabSz="2438248"/>
            <a:endParaRPr lang="es-SV" sz="3733" kern="0" dirty="0"/>
          </a:p>
          <a:p>
            <a:pPr defTabSz="2438248"/>
            <a:r>
              <a:rPr lang="es-SV" sz="3733" kern="0" dirty="0"/>
              <a:t>CREATE SCHEMA </a:t>
            </a:r>
            <a:r>
              <a:rPr lang="es-SV" sz="3733" kern="0" dirty="0" err="1"/>
              <a:t>TablasPrueba</a:t>
            </a:r>
            <a:endParaRPr lang="es-SV" sz="3733" kern="0" dirty="0"/>
          </a:p>
          <a:p>
            <a:pPr defTabSz="2438248"/>
            <a:endParaRPr lang="es-SV" sz="3733" kern="0" dirty="0"/>
          </a:p>
          <a:p>
            <a:pPr defTabSz="2438248"/>
            <a:endParaRPr lang="es-SV" sz="3733" kern="0" dirty="0"/>
          </a:p>
          <a:p>
            <a:pPr defTabSz="2438248"/>
            <a:endParaRPr lang="es-SV" sz="3733" kern="0" dirty="0">
              <a:solidFill>
                <a:srgbClr val="0070C0"/>
              </a:solidFill>
            </a:endParaRPr>
          </a:p>
          <a:p>
            <a:pPr defTabSz="2438248"/>
            <a:r>
              <a:rPr lang="es-SV" sz="3733" kern="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https://www.postgresql.org/docs/current/sql-createschema.html</a:t>
            </a:r>
            <a:r>
              <a:rPr lang="es-SV" sz="3733" kern="0" dirty="0">
                <a:solidFill>
                  <a:srgbClr val="0070C0"/>
                </a:solidFill>
              </a:rPr>
              <a:t> </a:t>
            </a:r>
          </a:p>
          <a:p>
            <a:pPr defTabSz="2438248"/>
            <a:endParaRPr lang="es-SV" sz="3733" kern="0" dirty="0"/>
          </a:p>
        </p:txBody>
      </p:sp>
    </p:spTree>
    <p:extLst>
      <p:ext uri="{BB962C8B-B14F-4D97-AF65-F5344CB8AC3E}">
        <p14:creationId xmlns:p14="http://schemas.microsoft.com/office/powerpoint/2010/main" val="78527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2502504" y="1187102"/>
            <a:ext cx="12343996" cy="2510237"/>
          </a:xfrm>
          <a:prstGeom prst="rect">
            <a:avLst/>
          </a:prstGeom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r>
              <a:rPr lang="es-SV" dirty="0">
                <a:solidFill>
                  <a:schemeClr val="accent1"/>
                </a:solidFill>
              </a:rPr>
              <a:t>CREATE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2736355" y="1104433"/>
            <a:ext cx="73675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E6A8D6B5-5251-9342-1C6A-B220CB249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470" y="11922870"/>
            <a:ext cx="3751457" cy="1048060"/>
          </a:xfrm>
          <a:prstGeom prst="rect">
            <a:avLst/>
          </a:prstGeom>
        </p:spPr>
      </p:pic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38E2370C-E819-750F-A3D1-39F7EE1F0342}"/>
              </a:ext>
            </a:extLst>
          </p:cNvPr>
          <p:cNvSpPr txBox="1">
            <a:spLocks/>
          </p:cNvSpPr>
          <p:nvPr/>
        </p:nvSpPr>
        <p:spPr>
          <a:xfrm>
            <a:off x="13041757" y="2927036"/>
            <a:ext cx="10792527" cy="850857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2438248"/>
            <a:r>
              <a:rPr lang="es-SV" sz="2667" kern="0" dirty="0">
                <a:solidFill>
                  <a:srgbClr val="569CD6"/>
                </a:solidFill>
                <a:latin typeface="Consolas" panose="020B0609020204030204" pitchFamily="49" charset="0"/>
              </a:rPr>
              <a:t>CREATE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[ [ GLOBAL | LOCAL ] { TEMPORARY | TEMP } | UNLOGGED ]</a:t>
            </a:r>
            <a:r>
              <a:rPr lang="es-SV" sz="2667" kern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s-SV" sz="2667" kern="0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s-SV" sz="2667" kern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[ IF NOT EXISTS ]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table_name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( [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  {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column_name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data_type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[ STORAGE { PLAIN | EXTERNAL | EXTENDED | MAIN | DEFAULT } ] [ COMPRESSION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compression_method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 [ COLLATE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collation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 [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column_constraint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[ ... ] ]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    |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table_constraint</a:t>
            </a:r>
            <a:endParaRPr lang="es-SV" sz="2667" kern="0" dirty="0">
              <a:solidFill>
                <a:srgbClr val="001633"/>
              </a:solidFill>
              <a:latin typeface="Consolas" panose="020B0609020204030204" pitchFamily="49" charset="0"/>
            </a:endParaRP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    | </a:t>
            </a:r>
            <a:r>
              <a:rPr lang="es-SV" sz="2667" kern="0" dirty="0">
                <a:solidFill>
                  <a:srgbClr val="569CD6"/>
                </a:solidFill>
                <a:latin typeface="Consolas" panose="020B0609020204030204" pitchFamily="49" charset="0"/>
              </a:rPr>
              <a:t>LIKE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source_table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[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like_option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... ] }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    [, ... ]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] )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[ INHERITS (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parent_table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[, ... ] ) ]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[ PARTITION BY { RANGE | LIST | HASH } ( {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column_name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| (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expression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) } [ COLLATE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collation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 [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opclass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 [, ... ] ) ]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[ USING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method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[ WITH (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storage_parameter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[=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value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] [, ... ] ) |</a:t>
            </a:r>
            <a:r>
              <a:rPr lang="es-SV" sz="2667" kern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s-SV" sz="2667" kern="0" dirty="0">
                <a:solidFill>
                  <a:srgbClr val="569CD6"/>
                </a:solidFill>
                <a:latin typeface="Consolas" panose="020B0609020204030204" pitchFamily="49" charset="0"/>
              </a:rPr>
              <a:t>WITHOUT</a:t>
            </a:r>
            <a:r>
              <a:rPr lang="es-SV" sz="2667" kern="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OIDS ]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[ ON COMMIT { PRESERVE ROWS | DELETE ROWS | DROP } ]</a:t>
            </a:r>
          </a:p>
          <a:p>
            <a:pPr defTabSz="2438248"/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[ TABLESPACE </a:t>
            </a:r>
            <a:r>
              <a:rPr lang="es-SV" sz="2667" kern="0" dirty="0" err="1">
                <a:solidFill>
                  <a:srgbClr val="001633"/>
                </a:solidFill>
                <a:latin typeface="Consolas" panose="020B0609020204030204" pitchFamily="49" charset="0"/>
              </a:rPr>
              <a:t>tablespace_name</a:t>
            </a:r>
            <a:r>
              <a:rPr lang="es-SV" sz="2667" kern="0" dirty="0">
                <a:solidFill>
                  <a:srgbClr val="001633"/>
                </a:solidFill>
                <a:latin typeface="Consolas" panose="020B0609020204030204" pitchFamily="49" charset="0"/>
              </a:rPr>
              <a:t> ]</a:t>
            </a:r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12B5BCBB-D7F1-758A-C4F9-C9AE4DB31F97}"/>
              </a:ext>
            </a:extLst>
          </p:cNvPr>
          <p:cNvSpPr txBox="1">
            <a:spLocks/>
          </p:cNvSpPr>
          <p:nvPr/>
        </p:nvSpPr>
        <p:spPr>
          <a:xfrm>
            <a:off x="1776704" y="2927034"/>
            <a:ext cx="10380484" cy="850857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2438248"/>
            <a:r>
              <a:rPr lang="es-SV" sz="8533" kern="0" dirty="0" err="1">
                <a:solidFill>
                  <a:srgbClr val="412564"/>
                </a:solidFill>
                <a:latin typeface="Calibri"/>
                <a:ea typeface="+mj-ea"/>
                <a:cs typeface="Calibri"/>
              </a:rPr>
              <a:t>Create</a:t>
            </a:r>
            <a:r>
              <a:rPr lang="es-SV" sz="8533" kern="0" dirty="0">
                <a:solidFill>
                  <a:srgbClr val="412564"/>
                </a:solidFill>
                <a:latin typeface="Calibri"/>
                <a:ea typeface="+mj-ea"/>
                <a:cs typeface="Calibri"/>
              </a:rPr>
              <a:t> Table</a:t>
            </a:r>
          </a:p>
          <a:p>
            <a:pPr defTabSz="2438248"/>
            <a:endParaRPr lang="es-SV" sz="3733" kern="0" dirty="0"/>
          </a:p>
          <a:p>
            <a:pPr defTabSz="2438248"/>
            <a:r>
              <a:rPr lang="en-US" sz="3733" kern="0" dirty="0">
                <a:solidFill>
                  <a:srgbClr val="569CD6"/>
                </a:solidFill>
                <a:latin typeface="Consolas" panose="020B0609020204030204" pitchFamily="49" charset="0"/>
              </a:rPr>
              <a:t>CREATE TABLE </a:t>
            </a:r>
            <a:r>
              <a:rPr lang="en-US" sz="3733" kern="0" dirty="0" err="1">
                <a:solidFill>
                  <a:srgbClr val="569CD6"/>
                </a:solidFill>
                <a:latin typeface="Consolas" panose="020B0609020204030204" pitchFamily="49" charset="0"/>
              </a:rPr>
              <a:t>my_first_table</a:t>
            </a:r>
            <a:r>
              <a:rPr lang="en-US" sz="3733" kern="0" dirty="0">
                <a:solidFill>
                  <a:srgbClr val="569CD6"/>
                </a:solidFill>
                <a:latin typeface="Consolas" panose="020B0609020204030204" pitchFamily="49" charset="0"/>
              </a:rPr>
              <a:t> (</a:t>
            </a:r>
          </a:p>
          <a:p>
            <a:pPr defTabSz="2438248"/>
            <a:r>
              <a:rPr lang="en-US" sz="3733" kern="0" dirty="0">
                <a:solidFill>
                  <a:srgbClr val="569CD6"/>
                </a:solidFill>
                <a:latin typeface="Consolas" panose="020B0609020204030204" pitchFamily="49" charset="0"/>
              </a:rPr>
              <a:t>    </a:t>
            </a:r>
            <a:r>
              <a:rPr lang="en-US" sz="3733" kern="0" dirty="0" err="1">
                <a:solidFill>
                  <a:srgbClr val="569CD6"/>
                </a:solidFill>
                <a:latin typeface="Consolas" panose="020B0609020204030204" pitchFamily="49" charset="0"/>
              </a:rPr>
              <a:t>first_column</a:t>
            </a:r>
            <a:r>
              <a:rPr lang="en-US" sz="3733" kern="0" dirty="0">
                <a:solidFill>
                  <a:srgbClr val="569CD6"/>
                </a:solidFill>
                <a:latin typeface="Consolas" panose="020B0609020204030204" pitchFamily="49" charset="0"/>
              </a:rPr>
              <a:t> text,</a:t>
            </a:r>
          </a:p>
          <a:p>
            <a:pPr defTabSz="2438248"/>
            <a:r>
              <a:rPr lang="en-US" sz="3733" kern="0" dirty="0">
                <a:solidFill>
                  <a:srgbClr val="569CD6"/>
                </a:solidFill>
                <a:latin typeface="Consolas" panose="020B0609020204030204" pitchFamily="49" charset="0"/>
              </a:rPr>
              <a:t>    </a:t>
            </a:r>
            <a:r>
              <a:rPr lang="en-US" sz="3733" kern="0" dirty="0" err="1">
                <a:solidFill>
                  <a:srgbClr val="569CD6"/>
                </a:solidFill>
                <a:latin typeface="Consolas" panose="020B0609020204030204" pitchFamily="49" charset="0"/>
              </a:rPr>
              <a:t>second_column</a:t>
            </a:r>
            <a:r>
              <a:rPr lang="en-US" sz="3733" kern="0" dirty="0">
                <a:solidFill>
                  <a:srgbClr val="569CD6"/>
                </a:solidFill>
                <a:latin typeface="Consolas" panose="020B0609020204030204" pitchFamily="49" charset="0"/>
              </a:rPr>
              <a:t> integer</a:t>
            </a:r>
          </a:p>
          <a:p>
            <a:pPr defTabSz="2438248"/>
            <a:r>
              <a:rPr lang="en-US" sz="3733" kern="0" dirty="0">
                <a:solidFill>
                  <a:srgbClr val="569CD6"/>
                </a:solidFill>
                <a:latin typeface="Consolas" panose="020B0609020204030204" pitchFamily="49" charset="0"/>
              </a:rPr>
              <a:t>);</a:t>
            </a:r>
          </a:p>
          <a:p>
            <a:pPr defTabSz="2438248"/>
            <a:endParaRPr lang="en-US" sz="3733" kern="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defTabSz="2438248"/>
            <a:endParaRPr lang="en-US" sz="3733" kern="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defTabSz="2438248"/>
            <a:r>
              <a:rPr lang="es-SV" sz="3733" kern="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https://www.postgresql.org/docs/16/sql-createtable.html</a:t>
            </a:r>
            <a:endParaRPr lang="es-SV" sz="3733" kern="0" dirty="0">
              <a:solidFill>
                <a:srgbClr val="0070C0"/>
              </a:solidFill>
            </a:endParaRPr>
          </a:p>
          <a:p>
            <a:pPr defTabSz="2438248"/>
            <a:endParaRPr lang="es-SV" sz="3733" kern="0" dirty="0"/>
          </a:p>
          <a:p>
            <a:pPr defTabSz="2438248"/>
            <a:endParaRPr lang="es-SV" sz="3733" kern="0" dirty="0"/>
          </a:p>
        </p:txBody>
      </p:sp>
    </p:spTree>
    <p:extLst>
      <p:ext uri="{BB962C8B-B14F-4D97-AF65-F5344CB8AC3E}">
        <p14:creationId xmlns:p14="http://schemas.microsoft.com/office/powerpoint/2010/main" val="134810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descr="Un grupo de personas sentadas en una oficina&#10;&#10;El contenido generado por IA puede ser incorrecto.">
            <a:extLst>
              <a:ext uri="{FF2B5EF4-FFF2-40B4-BE49-F238E27FC236}">
                <a16:creationId xmlns:a16="http://schemas.microsoft.com/office/drawing/2014/main" id="{E9F86FDD-95DD-3BB7-11D8-B701D75F08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7810"/>
          <a:stretch>
            <a:fillRect/>
          </a:stretch>
        </p:blipFill>
        <p:spPr/>
      </p:pic>
      <p:pic>
        <p:nvPicPr>
          <p:cNvPr id="12" name="Graphic 11" descr="World with solid fill">
            <a:extLst>
              <a:ext uri="{FF2B5EF4-FFF2-40B4-BE49-F238E27FC236}">
                <a16:creationId xmlns:a16="http://schemas.microsoft.com/office/drawing/2014/main" id="{7FF6D470-527D-BE28-D65F-FC41EA750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290" y="11973141"/>
            <a:ext cx="715425" cy="715425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5E95010E-D79C-5E9D-DFAD-1A57A896C2F0}"/>
              </a:ext>
            </a:extLst>
          </p:cNvPr>
          <p:cNvGrpSpPr/>
          <p:nvPr/>
        </p:nvGrpSpPr>
        <p:grpSpPr>
          <a:xfrm>
            <a:off x="1928713" y="541608"/>
            <a:ext cx="20528765" cy="564914"/>
            <a:chOff x="1928711" y="541607"/>
            <a:chExt cx="20528765" cy="564914"/>
          </a:xfrm>
        </p:grpSpPr>
        <p:cxnSp>
          <p:nvCxnSpPr>
            <p:cNvPr id="4" name="Conector recto de flecha 3">
              <a:extLst>
                <a:ext uri="{FF2B5EF4-FFF2-40B4-BE49-F238E27FC236}">
                  <a16:creationId xmlns:a16="http://schemas.microsoft.com/office/drawing/2014/main" id="{AA89A00B-F26B-D410-2AFD-420C0E815216}"/>
                </a:ext>
              </a:extLst>
            </p:cNvPr>
            <p:cNvCxnSpPr/>
            <p:nvPr/>
          </p:nvCxnSpPr>
          <p:spPr>
            <a:xfrm flipV="1">
              <a:off x="1931594" y="541607"/>
              <a:ext cx="20525882" cy="14067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Graphic 5">
              <a:extLst>
                <a:ext uri="{FF2B5EF4-FFF2-40B4-BE49-F238E27FC236}">
                  <a16:creationId xmlns:a16="http://schemas.microsoft.com/office/drawing/2014/main" id="{0B2F5B29-0380-0D9C-850F-FB06BAB5B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8711" y="805596"/>
              <a:ext cx="1509446" cy="300925"/>
            </a:xfrm>
            <a:prstGeom prst="rect">
              <a:avLst/>
            </a:prstGeom>
          </p:spPr>
        </p:pic>
      </p:grpSp>
      <p:sp>
        <p:nvSpPr>
          <p:cNvPr id="8" name="TextBox 5">
            <a:extLst>
              <a:ext uri="{FF2B5EF4-FFF2-40B4-BE49-F238E27FC236}">
                <a16:creationId xmlns:a16="http://schemas.microsoft.com/office/drawing/2014/main" id="{8EABA576-B666-6312-0533-2C7062087490}"/>
              </a:ext>
            </a:extLst>
          </p:cNvPr>
          <p:cNvSpPr txBox="1"/>
          <p:nvPr/>
        </p:nvSpPr>
        <p:spPr>
          <a:xfrm>
            <a:off x="525910" y="8742629"/>
            <a:ext cx="16740584" cy="37702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s-SV" sz="23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/>
                <a:ea typeface="Inter Tight" pitchFamily="2" charset="0"/>
                <a:cs typeface="Inter Tight" pitchFamily="2" charset="0"/>
              </a:rPr>
              <a:t>Gracias!</a:t>
            </a:r>
            <a:endParaRPr lang="id-ID" sz="23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/>
              <a:ea typeface="Inter Tight" pitchFamily="2" charset="0"/>
              <a:cs typeface="Inter T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116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8237A8-A518-1013-F5C5-B7D015B58E6A}"/>
              </a:ext>
            </a:extLst>
          </p:cNvPr>
          <p:cNvSpPr txBox="1"/>
          <p:nvPr/>
        </p:nvSpPr>
        <p:spPr>
          <a:xfrm>
            <a:off x="885950" y="10170371"/>
            <a:ext cx="69127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9600" b="1" dirty="0"/>
              <a:t>¿QUE ES SQL?</a:t>
            </a:r>
            <a:endParaRPr lang="id-ID" sz="8800" b="1" dirty="0">
              <a:latin typeface="Avenir Next L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6B4033-3CE8-25C9-E9AF-46B7F31C2F48}"/>
              </a:ext>
            </a:extLst>
          </p:cNvPr>
          <p:cNvSpPr txBox="1"/>
          <p:nvPr/>
        </p:nvSpPr>
        <p:spPr>
          <a:xfrm>
            <a:off x="17236348" y="11330331"/>
            <a:ext cx="714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latin typeface="Open Sans" panose="020B0606030504020204"/>
              </a:rPr>
              <a:t>Lenguaje de consulta estructurada</a:t>
            </a:r>
            <a:endParaRPr lang="id-ID" sz="3600" dirty="0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1B255A-743D-2C1C-CCED-08A50E324531}"/>
              </a:ext>
            </a:extLst>
          </p:cNvPr>
          <p:cNvSpPr txBox="1"/>
          <p:nvPr/>
        </p:nvSpPr>
        <p:spPr>
          <a:xfrm>
            <a:off x="17427845" y="1104353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venir Next LT Pro"/>
                <a:ea typeface="Inter Tight Light" pitchFamily="2" charset="0"/>
                <a:cs typeface="Inter Tight Light" pitchFamily="2" charset="0"/>
              </a:rPr>
              <a:t>INNOVATING TODAY FOR </a:t>
            </a:r>
          </a:p>
          <a:p>
            <a:pPr algn="r"/>
            <a:r>
              <a:rPr lang="en-US" sz="2400" dirty="0">
                <a:latin typeface="Avenir Next LT Pro"/>
                <a:ea typeface="Inter Tight Light" pitchFamily="2" charset="0"/>
                <a:cs typeface="Inter Tight Light" pitchFamily="2" charset="0"/>
              </a:rPr>
              <a:t>A SMARTER TOMORROW</a:t>
            </a:r>
            <a:endParaRPr lang="id-ID" sz="2400" dirty="0">
              <a:latin typeface="Avenir Next LT Pro"/>
              <a:ea typeface="Inter Tight Light" pitchFamily="2" charset="0"/>
              <a:cs typeface="Inter Tight Light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327DFD-EA04-8C1F-E9A1-F53A984427E7}"/>
              </a:ext>
            </a:extLst>
          </p:cNvPr>
          <p:cNvSpPr txBox="1"/>
          <p:nvPr/>
        </p:nvSpPr>
        <p:spPr>
          <a:xfrm>
            <a:off x="8848006" y="11330331"/>
            <a:ext cx="7590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err="1">
                <a:latin typeface="Open Sans" panose="020B0606030504020204"/>
              </a:rPr>
              <a:t>Structured</a:t>
            </a:r>
            <a:r>
              <a:rPr lang="es-MX" sz="3600" dirty="0">
                <a:latin typeface="Open Sans" panose="020B0606030504020204"/>
              </a:rPr>
              <a:t> </a:t>
            </a:r>
            <a:r>
              <a:rPr lang="es-MX" sz="3600" dirty="0" err="1">
                <a:latin typeface="Open Sans" panose="020B0606030504020204"/>
              </a:rPr>
              <a:t>Query</a:t>
            </a:r>
            <a:r>
              <a:rPr lang="es-MX" sz="3600" dirty="0">
                <a:latin typeface="Open Sans" panose="020B0606030504020204"/>
              </a:rPr>
              <a:t> </a:t>
            </a:r>
          </a:p>
          <a:p>
            <a:r>
              <a:rPr lang="es-MX" sz="3600" dirty="0" err="1">
                <a:latin typeface="Open Sans" panose="020B0606030504020204"/>
              </a:rPr>
              <a:t>Language</a:t>
            </a:r>
            <a:endParaRPr lang="en-US" sz="3600" dirty="0">
              <a:solidFill>
                <a:srgbClr val="FFFFFF"/>
              </a:solidFill>
              <a:latin typeface="Avenir Next LT Pro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3CF3C994-DF33-CA2E-1278-09CB02031FFF}"/>
              </a:ext>
            </a:extLst>
          </p:cNvPr>
          <p:cNvGrpSpPr/>
          <p:nvPr/>
        </p:nvGrpSpPr>
        <p:grpSpPr>
          <a:xfrm>
            <a:off x="1928713" y="541608"/>
            <a:ext cx="20528765" cy="564914"/>
            <a:chOff x="1928711" y="541607"/>
            <a:chExt cx="20528765" cy="564914"/>
          </a:xfrm>
        </p:grpSpPr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F395C3D6-D0D2-AF9B-D1D0-F5363CD53E51}"/>
                </a:ext>
              </a:extLst>
            </p:cNvPr>
            <p:cNvCxnSpPr/>
            <p:nvPr/>
          </p:nvCxnSpPr>
          <p:spPr>
            <a:xfrm flipV="1">
              <a:off x="1931594" y="541607"/>
              <a:ext cx="20525882" cy="14067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5">
              <a:extLst>
                <a:ext uri="{FF2B5EF4-FFF2-40B4-BE49-F238E27FC236}">
                  <a16:creationId xmlns:a16="http://schemas.microsoft.com/office/drawing/2014/main" id="{112CCCEB-9103-9E07-E2ED-98B34579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8711" y="805596"/>
              <a:ext cx="1509446" cy="300925"/>
            </a:xfrm>
            <a:prstGeom prst="rect">
              <a:avLst/>
            </a:prstGeom>
          </p:spPr>
        </p:pic>
      </p:grpSp>
      <p:pic>
        <p:nvPicPr>
          <p:cNvPr id="14" name="Picture 2" descr="4.200+ Sql Ilustraciones de Stock, gráficos vectoriales libres de derechos  y clip art - iStock | Database">
            <a:extLst>
              <a:ext uri="{FF2B5EF4-FFF2-40B4-BE49-F238E27FC236}">
                <a16:creationId xmlns:a16="http://schemas.microsoft.com/office/drawing/2014/main" id="{87C672A7-F22D-61DD-C771-21526FC0E85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4" b="20414"/>
          <a:stretch>
            <a:fillRect/>
          </a:stretch>
        </p:blipFill>
        <p:spPr bwMode="auto">
          <a:xfrm>
            <a:off x="0" y="0"/>
            <a:ext cx="24382413" cy="959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43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E0272-9E66-4F6A-B9C9-C59BAEC84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654195-48B7-1BF7-BC7F-B7401B060A2C}"/>
              </a:ext>
            </a:extLst>
          </p:cNvPr>
          <p:cNvSpPr txBox="1"/>
          <p:nvPr/>
        </p:nvSpPr>
        <p:spPr>
          <a:xfrm>
            <a:off x="381895" y="2122298"/>
            <a:ext cx="11233248" cy="100642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5400" dirty="0">
                <a:latin typeface="Avenir Next LT Pro"/>
              </a:rPr>
              <a:t>SQL es un lenguaje de dominio específico, </a:t>
            </a:r>
            <a:r>
              <a:rPr lang="es-MX" sz="5400" dirty="0">
                <a:solidFill>
                  <a:srgbClr val="00FFF2"/>
                </a:solidFill>
                <a:latin typeface="Avenir Next LT Pro"/>
              </a:rPr>
              <a:t>diseñado para administrar, y recuperar información </a:t>
            </a:r>
            <a:r>
              <a:rPr lang="es-MX" sz="5400" dirty="0">
                <a:latin typeface="Avenir Next LT Pro"/>
              </a:rPr>
              <a:t>de sistemas de gestión de bases de datos relacionales</a:t>
            </a:r>
          </a:p>
          <a:p>
            <a:endParaRPr lang="es-MX" sz="5400" dirty="0">
              <a:latin typeface="Avenir Next LT Pro"/>
            </a:endParaRPr>
          </a:p>
          <a:p>
            <a:r>
              <a:rPr lang="es-MX" sz="5400" dirty="0">
                <a:latin typeface="Avenir Next LT Pro"/>
              </a:rPr>
              <a:t>SQL es un lenguaje que permite consultar a una base de datos y extraer datos con los que se estructurará información</a:t>
            </a:r>
          </a:p>
          <a:p>
            <a:endParaRPr lang="id-ID" sz="5400" dirty="0">
              <a:latin typeface="Avenir Next LT Pro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997CF349-9A37-6E41-B130-172AA4747B76}"/>
              </a:ext>
            </a:extLst>
          </p:cNvPr>
          <p:cNvGrpSpPr/>
          <p:nvPr/>
        </p:nvGrpSpPr>
        <p:grpSpPr>
          <a:xfrm>
            <a:off x="1928713" y="541608"/>
            <a:ext cx="20528765" cy="564914"/>
            <a:chOff x="1928711" y="541607"/>
            <a:chExt cx="20528765" cy="564914"/>
          </a:xfrm>
        </p:grpSpPr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EB1CAD6F-CC2B-564C-DE3A-494203DEAA36}"/>
                </a:ext>
              </a:extLst>
            </p:cNvPr>
            <p:cNvCxnSpPr/>
            <p:nvPr/>
          </p:nvCxnSpPr>
          <p:spPr>
            <a:xfrm flipV="1">
              <a:off x="1931594" y="541607"/>
              <a:ext cx="20525882" cy="14067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phic 5">
              <a:extLst>
                <a:ext uri="{FF2B5EF4-FFF2-40B4-BE49-F238E27FC236}">
                  <a16:creationId xmlns:a16="http://schemas.microsoft.com/office/drawing/2014/main" id="{3B6230E1-B141-3F86-FDA1-AA6F7ED97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8711" y="805596"/>
              <a:ext cx="1509446" cy="300925"/>
            </a:xfrm>
            <a:prstGeom prst="rect">
              <a:avLst/>
            </a:prstGeom>
          </p:spPr>
        </p:pic>
      </p:grpSp>
      <p:pic>
        <p:nvPicPr>
          <p:cNvPr id="1026" name="Picture 2" descr="4.800+ Sql Fotografías de stock, fotos e imágenes libres de derechos -  iStock | Database">
            <a:extLst>
              <a:ext uri="{FF2B5EF4-FFF2-40B4-BE49-F238E27FC236}">
                <a16:creationId xmlns:a16="http://schemas.microsoft.com/office/drawing/2014/main" id="{2DD42544-22EE-8A69-EA2C-93C1319CD88C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9" r="2726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1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9AF68-B34A-6868-A103-334F22A0B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03949C0B-575A-BDA8-404D-BF962C7F5CB3}"/>
              </a:ext>
            </a:extLst>
          </p:cNvPr>
          <p:cNvSpPr txBox="1"/>
          <p:nvPr/>
        </p:nvSpPr>
        <p:spPr>
          <a:xfrm>
            <a:off x="1925644" y="2339558"/>
            <a:ext cx="1156909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  <a:latin typeface="Avenir Next LT Pro Demi"/>
              </a:rPr>
              <a:t>DBMS </a:t>
            </a:r>
            <a:r>
              <a:rPr lang="en-US" sz="8000" dirty="0" err="1">
                <a:solidFill>
                  <a:schemeClr val="accent1"/>
                </a:solidFill>
                <a:latin typeface="Avenir Next LT Pro Demi"/>
              </a:rPr>
              <a:t>Basados</a:t>
            </a:r>
            <a:r>
              <a:rPr lang="en-US" sz="8000" dirty="0">
                <a:solidFill>
                  <a:schemeClr val="accent1"/>
                </a:solidFill>
                <a:latin typeface="Avenir Next LT Pro Demi"/>
              </a:rPr>
              <a:t> </a:t>
            </a:r>
            <a:r>
              <a:rPr lang="en-US" sz="8000" dirty="0" err="1">
                <a:solidFill>
                  <a:schemeClr val="accent1"/>
                </a:solidFill>
                <a:latin typeface="Avenir Next LT Pro Demi"/>
              </a:rPr>
              <a:t>en</a:t>
            </a:r>
            <a:r>
              <a:rPr lang="en-US" sz="8000" dirty="0">
                <a:solidFill>
                  <a:schemeClr val="accent1"/>
                </a:solidFill>
                <a:latin typeface="Avenir Next LT Pro Demi"/>
              </a:rPr>
              <a:t> SQL</a:t>
            </a:r>
            <a:endParaRPr lang="id-ID" sz="8000" dirty="0">
              <a:solidFill>
                <a:schemeClr val="accent1"/>
              </a:solidFill>
              <a:latin typeface="Avenir Next LT Pro Demi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45D1B578-8749-061D-3C3D-8E1ACD17BB7B}"/>
              </a:ext>
            </a:extLst>
          </p:cNvPr>
          <p:cNvGrpSpPr/>
          <p:nvPr/>
        </p:nvGrpSpPr>
        <p:grpSpPr>
          <a:xfrm>
            <a:off x="1928713" y="541608"/>
            <a:ext cx="20528765" cy="564914"/>
            <a:chOff x="1928711" y="541607"/>
            <a:chExt cx="20528765" cy="564914"/>
          </a:xfrm>
        </p:grpSpPr>
        <p:pic>
          <p:nvPicPr>
            <p:cNvPr id="8" name="Graphic 5">
              <a:extLst>
                <a:ext uri="{FF2B5EF4-FFF2-40B4-BE49-F238E27FC236}">
                  <a16:creationId xmlns:a16="http://schemas.microsoft.com/office/drawing/2014/main" id="{C1579E5C-D369-6771-BDA8-06BD8D2D0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8711" y="805596"/>
              <a:ext cx="1509446" cy="300925"/>
            </a:xfrm>
            <a:prstGeom prst="rect">
              <a:avLst/>
            </a:prstGeom>
          </p:spPr>
        </p:pic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FFFCE864-1924-6F4B-C5BB-9DF4C1DED47C}"/>
                </a:ext>
              </a:extLst>
            </p:cNvPr>
            <p:cNvCxnSpPr/>
            <p:nvPr/>
          </p:nvCxnSpPr>
          <p:spPr>
            <a:xfrm flipV="1">
              <a:off x="1931594" y="541607"/>
              <a:ext cx="20525882" cy="14067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Marcador de contenido 3">
            <a:extLst>
              <a:ext uri="{FF2B5EF4-FFF2-40B4-BE49-F238E27FC236}">
                <a16:creationId xmlns:a16="http://schemas.microsoft.com/office/drawing/2014/main" id="{59C1772D-B003-F665-6457-BC278D0218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6826265"/>
              </p:ext>
            </p:extLst>
          </p:nvPr>
        </p:nvGraphicFramePr>
        <p:xfrm>
          <a:off x="1925644" y="4893760"/>
          <a:ext cx="18062982" cy="7638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853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14D2D5-A805-4EB5-B8EB-40AC7BF1E3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0414D2D5-A805-4EB5-B8EB-40AC7BF1E3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0FE05B9-B015-47A6-AE06-612FB61BC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40FE05B9-B015-47A6-AE06-612FB61BC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6E354AC-FAEC-4E7F-9B49-4D330914D6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06E354AC-FAEC-4E7F-9B49-4D330914D6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632DCF2-ABC6-4454-BD5E-0BBD26766F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4632DCF2-ABC6-4454-BD5E-0BBD26766F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1B0A532-81F5-4B2C-8601-C1EB1744D2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E1B0A532-81F5-4B2C-8601-C1EB1744D2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B92A986-4051-403E-88F6-194B48E55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graphicEl>
                                              <a:dgm id="{FB92A986-4051-403E-88F6-194B48E55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1D24C42-41D7-4B29-B4EA-5D0D23FCCA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graphicEl>
                                              <a:dgm id="{01D24C42-41D7-4B29-B4EA-5D0D23FCCA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DCC7A21-36C4-4F61-9E6B-A4FDEEB8E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DDCC7A21-36C4-4F61-9E6B-A4FDEEB8EE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03F3D6-0FF5-4E0E-BD5B-02A639E025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dgm id="{0203F3D6-0FF5-4E0E-BD5B-02A639E025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6C0859F-1AC8-49AB-B271-0CD150C8D6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graphicEl>
                                              <a:dgm id="{E6C0859F-1AC8-49AB-B271-0CD150C8D6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0BE3AE8-F6CC-482D-B7B5-D10225B9D9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60BE3AE8-F6CC-482D-B7B5-D10225B9D9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C716CD2-7274-4CF2-ACAB-581817ED53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graphicEl>
                                              <a:dgm id="{EC716CD2-7274-4CF2-ACAB-581817ED53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8B7407D-A9D2-475F-B1E7-10E38E1021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graphicEl>
                                              <a:dgm id="{98B7407D-A9D2-475F-B1E7-10E38E1021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AAC8C1A-8385-404F-9B5D-8D57D9A12D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graphicEl>
                                              <a:dgm id="{3AAC8C1A-8385-404F-9B5D-8D57D9A12D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7A1E33D-6DA4-4AEB-89AD-BD2DBE696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graphicEl>
                                              <a:dgm id="{17A1E33D-6DA4-4AEB-89AD-BD2DBE696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8F2C3B3-E36A-4F3E-9189-0ADFBF41E7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0" dur="500"/>
                                        <p:tgtEl>
                                          <p:spTgt spid="3">
                                            <p:graphicEl>
                                              <a:dgm id="{88F2C3B3-E36A-4F3E-9189-0ADFBF41E7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F2961-47EA-155F-68CE-DC076E640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F0DC8F3F-05A2-242B-3B88-C146BB408606}"/>
              </a:ext>
            </a:extLst>
          </p:cNvPr>
          <p:cNvSpPr txBox="1"/>
          <p:nvPr/>
        </p:nvSpPr>
        <p:spPr>
          <a:xfrm>
            <a:off x="1925644" y="2339558"/>
            <a:ext cx="1156909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0" dirty="0" err="1">
                <a:solidFill>
                  <a:schemeClr val="accent1"/>
                </a:solidFill>
                <a:latin typeface="Avenir Next LT Pro Demi"/>
              </a:rPr>
              <a:t>Alcance</a:t>
            </a:r>
            <a:endParaRPr lang="id-ID" sz="8000" dirty="0">
              <a:solidFill>
                <a:schemeClr val="accent1"/>
              </a:solidFill>
              <a:latin typeface="Avenir Next LT Pro Demi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C3829F0-E1D2-2B81-8C42-CE998027000B}"/>
              </a:ext>
            </a:extLst>
          </p:cNvPr>
          <p:cNvGrpSpPr/>
          <p:nvPr/>
        </p:nvGrpSpPr>
        <p:grpSpPr>
          <a:xfrm>
            <a:off x="1928713" y="541608"/>
            <a:ext cx="20528765" cy="564914"/>
            <a:chOff x="1928711" y="541607"/>
            <a:chExt cx="20528765" cy="564914"/>
          </a:xfrm>
        </p:grpSpPr>
        <p:pic>
          <p:nvPicPr>
            <p:cNvPr id="8" name="Graphic 5">
              <a:extLst>
                <a:ext uri="{FF2B5EF4-FFF2-40B4-BE49-F238E27FC236}">
                  <a16:creationId xmlns:a16="http://schemas.microsoft.com/office/drawing/2014/main" id="{D5036645-3A25-D63A-C3C4-22C7EA329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8711" y="805596"/>
              <a:ext cx="1509446" cy="300925"/>
            </a:xfrm>
            <a:prstGeom prst="rect">
              <a:avLst/>
            </a:prstGeom>
          </p:spPr>
        </p:pic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698CC0CC-A894-BD06-5519-12A867EDA701}"/>
                </a:ext>
              </a:extLst>
            </p:cNvPr>
            <p:cNvCxnSpPr/>
            <p:nvPr/>
          </p:nvCxnSpPr>
          <p:spPr>
            <a:xfrm flipV="1">
              <a:off x="1931594" y="541607"/>
              <a:ext cx="20525882" cy="14067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2">
            <a:extLst>
              <a:ext uri="{FF2B5EF4-FFF2-40B4-BE49-F238E27FC236}">
                <a16:creationId xmlns:a16="http://schemas.microsoft.com/office/drawing/2014/main" id="{92B4B757-3A10-BC28-9B0F-9EE1985DE4F8}"/>
              </a:ext>
            </a:extLst>
          </p:cNvPr>
          <p:cNvSpPr txBox="1"/>
          <p:nvPr/>
        </p:nvSpPr>
        <p:spPr>
          <a:xfrm>
            <a:off x="2022724" y="4483440"/>
            <a:ext cx="10384506" cy="50167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>
                <a:latin typeface="Open Sans" panose="020B0606030504020204"/>
              </a:rPr>
              <a:t>SQL maneja diferentes tipos de Comando para diferentes alcances que van desde la consulta misma de datos hasta el manejo de tablas, transacciones y Acceso.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4000" dirty="0">
              <a:latin typeface="Open Sans" panose="020B0606030504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>
                <a:latin typeface="Open Sans" panose="020B0606030504020204"/>
              </a:rPr>
              <a:t>En este Módulo nos enfocaremos en los DDL y DML. Y para el Módulo 2, nos enfocaremos en el DQL.</a:t>
            </a:r>
            <a:endParaRPr lang="id-ID" sz="4800" dirty="0">
              <a:latin typeface="Avenir Next LT Pro"/>
            </a:endParaRPr>
          </a:p>
        </p:txBody>
      </p:sp>
      <p:pic>
        <p:nvPicPr>
          <p:cNvPr id="2" name="Picture 2" descr="Tipos de Comandos SQL ! : r/programacion">
            <a:extLst>
              <a:ext uri="{FF2B5EF4-FFF2-40B4-BE49-F238E27FC236}">
                <a16:creationId xmlns:a16="http://schemas.microsoft.com/office/drawing/2014/main" id="{B04BF538-784C-FEAD-AE5B-DA740A2D2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756" y="2111520"/>
            <a:ext cx="9649072" cy="105653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0FEF9E2A-351D-9C28-EB22-FEDE162EB86A}"/>
                  </a:ext>
                </a:extLst>
              </p14:cNvPr>
              <p14:cNvContentPartPr/>
              <p14:nvPr/>
            </p14:nvContentPartPr>
            <p14:xfrm>
              <a:off x="13881240" y="5283360"/>
              <a:ext cx="9322560" cy="702324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0FEF9E2A-351D-9C28-EB22-FEDE162EB8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71880" y="5274000"/>
                <a:ext cx="9341280" cy="704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0363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0EB2D-77DA-0CCF-99F9-D890AA06C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F3906D-E126-095A-9D5D-7D4625E03F48}"/>
              </a:ext>
            </a:extLst>
          </p:cNvPr>
          <p:cNvSpPr txBox="1"/>
          <p:nvPr/>
        </p:nvSpPr>
        <p:spPr>
          <a:xfrm>
            <a:off x="885950" y="10170371"/>
            <a:ext cx="69127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8800" b="1" dirty="0">
                <a:latin typeface="Avenir Next LT Pro"/>
              </a:rPr>
              <a:t>DDL</a:t>
            </a:r>
            <a:endParaRPr lang="id-ID" sz="8800" b="1" dirty="0">
              <a:latin typeface="Avenir Next LT 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5790C-200A-DDD5-CC0D-E013087C58A0}"/>
              </a:ext>
            </a:extLst>
          </p:cNvPr>
          <p:cNvSpPr txBox="1"/>
          <p:nvPr/>
        </p:nvSpPr>
        <p:spPr>
          <a:xfrm>
            <a:off x="17236348" y="11330331"/>
            <a:ext cx="714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latin typeface="Open Sans" panose="020B0606030504020204"/>
              </a:rPr>
              <a:t>Lenguaje de definición </a:t>
            </a:r>
          </a:p>
          <a:p>
            <a:r>
              <a:rPr lang="es-MX" sz="3600" dirty="0">
                <a:latin typeface="Open Sans" panose="020B0606030504020204"/>
              </a:rPr>
              <a:t>de datos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66E88D-50C6-9FC7-93B2-36163944B9A2}"/>
              </a:ext>
            </a:extLst>
          </p:cNvPr>
          <p:cNvSpPr txBox="1"/>
          <p:nvPr/>
        </p:nvSpPr>
        <p:spPr>
          <a:xfrm>
            <a:off x="17427845" y="1104353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venir Next LT Pro"/>
                <a:ea typeface="Inter Tight Light" pitchFamily="2" charset="0"/>
                <a:cs typeface="Inter Tight Light" pitchFamily="2" charset="0"/>
              </a:rPr>
              <a:t>INNOVATING TODAY FOR </a:t>
            </a:r>
          </a:p>
          <a:p>
            <a:pPr algn="r"/>
            <a:r>
              <a:rPr lang="en-US" sz="2400" dirty="0">
                <a:latin typeface="Avenir Next LT Pro"/>
                <a:ea typeface="Inter Tight Light" pitchFamily="2" charset="0"/>
                <a:cs typeface="Inter Tight Light" pitchFamily="2" charset="0"/>
              </a:rPr>
              <a:t>A SMARTER TOMORROW</a:t>
            </a:r>
            <a:endParaRPr lang="id-ID" sz="2400" dirty="0">
              <a:latin typeface="Avenir Next LT Pro"/>
              <a:ea typeface="Inter Tight Light" pitchFamily="2" charset="0"/>
              <a:cs typeface="Inter Tight Light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D106AD-5FD8-7EDB-0FBC-27459EE46B78}"/>
              </a:ext>
            </a:extLst>
          </p:cNvPr>
          <p:cNvSpPr txBox="1"/>
          <p:nvPr/>
        </p:nvSpPr>
        <p:spPr>
          <a:xfrm>
            <a:off x="8848006" y="11330331"/>
            <a:ext cx="7590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latin typeface="Open Sans" panose="020B0606030504020204"/>
              </a:rPr>
              <a:t>Data </a:t>
            </a:r>
            <a:r>
              <a:rPr lang="es-MX" sz="3600" dirty="0" err="1">
                <a:latin typeface="Open Sans" panose="020B0606030504020204"/>
              </a:rPr>
              <a:t>Definition</a:t>
            </a:r>
            <a:endParaRPr lang="es-MX" sz="3600" dirty="0">
              <a:latin typeface="Open Sans" panose="020B0606030504020204"/>
            </a:endParaRPr>
          </a:p>
          <a:p>
            <a:r>
              <a:rPr lang="es-MX" sz="3600" dirty="0" err="1">
                <a:latin typeface="Open Sans" panose="020B0606030504020204"/>
              </a:rPr>
              <a:t>Language</a:t>
            </a:r>
            <a:endParaRPr lang="en-US" sz="3600" dirty="0">
              <a:solidFill>
                <a:srgbClr val="FFFFFF"/>
              </a:solidFill>
              <a:latin typeface="Avenir Next LT Pro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85F2F38-0184-53A2-88C5-9434CE0B556F}"/>
              </a:ext>
            </a:extLst>
          </p:cNvPr>
          <p:cNvGrpSpPr/>
          <p:nvPr/>
        </p:nvGrpSpPr>
        <p:grpSpPr>
          <a:xfrm>
            <a:off x="1928713" y="541608"/>
            <a:ext cx="20528765" cy="564914"/>
            <a:chOff x="1928711" y="541607"/>
            <a:chExt cx="20528765" cy="564914"/>
          </a:xfrm>
        </p:grpSpPr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4760F83E-75A0-1C95-14FE-5A0B35792AB3}"/>
                </a:ext>
              </a:extLst>
            </p:cNvPr>
            <p:cNvCxnSpPr/>
            <p:nvPr/>
          </p:nvCxnSpPr>
          <p:spPr>
            <a:xfrm flipV="1">
              <a:off x="1931594" y="541607"/>
              <a:ext cx="20525882" cy="14067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5">
              <a:extLst>
                <a:ext uri="{FF2B5EF4-FFF2-40B4-BE49-F238E27FC236}">
                  <a16:creationId xmlns:a16="http://schemas.microsoft.com/office/drawing/2014/main" id="{6487D24E-16CC-04B6-7D2A-9BA067901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8711" y="805596"/>
              <a:ext cx="1509446" cy="300925"/>
            </a:xfrm>
            <a:prstGeom prst="rect">
              <a:avLst/>
            </a:prstGeom>
          </p:spPr>
        </p:pic>
      </p:grp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D1F7BA89-D6B7-053D-560B-7FAAFFB887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094" b="10094"/>
          <a:stretch>
            <a:fillRect/>
          </a:stretch>
        </p:blipFill>
        <p:spPr>
          <a:xfrm>
            <a:off x="0" y="0"/>
            <a:ext cx="24382413" cy="9594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4E54D6C7-623A-E57D-45EC-67100E6BD0DA}"/>
                  </a:ext>
                </a:extLst>
              </p14:cNvPr>
              <p14:cNvContentPartPr/>
              <p14:nvPr/>
            </p14:nvContentPartPr>
            <p14:xfrm>
              <a:off x="1282680" y="0"/>
              <a:ext cx="4648680" cy="200700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4E54D6C7-623A-E57D-45EC-67100E6BD0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3320" y="-9360"/>
                <a:ext cx="4667400" cy="202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517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982D0-1AB0-6086-F9C2-9B6EA87D9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D179F9-5BEF-C53B-B0A7-C97844A1515A}"/>
              </a:ext>
            </a:extLst>
          </p:cNvPr>
          <p:cNvSpPr txBox="1"/>
          <p:nvPr/>
        </p:nvSpPr>
        <p:spPr>
          <a:xfrm>
            <a:off x="381895" y="2122298"/>
            <a:ext cx="11233248" cy="108952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5400" dirty="0">
                <a:latin typeface="Avenir Next LT Pro"/>
              </a:rPr>
              <a:t>El lenguaje de definición de datos (DDL) es un subconjunto de SQL. Es un lenguaje para describir los datos y sus relaciones en una base de datos.</a:t>
            </a:r>
          </a:p>
          <a:p>
            <a:endParaRPr lang="es-MX" sz="5400" dirty="0">
              <a:latin typeface="Avenir Next LT Pro"/>
            </a:endParaRPr>
          </a:p>
          <a:p>
            <a:r>
              <a:rPr lang="es-MX" sz="5400" dirty="0">
                <a:latin typeface="Avenir Next LT Pro"/>
              </a:rPr>
              <a:t>Este lenguaje permite a los programadores de un sistema gestor de base de datos, como </a:t>
            </a:r>
            <a:r>
              <a:rPr lang="es-MX" sz="5400" dirty="0" err="1">
                <a:latin typeface="Avenir Next LT Pro"/>
              </a:rPr>
              <a:t>Postgres</a:t>
            </a:r>
            <a:r>
              <a:rPr lang="es-MX" sz="5400" dirty="0">
                <a:latin typeface="Avenir Next LT Pro"/>
              </a:rPr>
              <a:t>, definir las estructuras que almacenarán los datos así como los procedimientos o funciones que permitan consultarlos.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4C9AB2D9-E0AF-2F40-6F23-358EDBCEEBC6}"/>
              </a:ext>
            </a:extLst>
          </p:cNvPr>
          <p:cNvGrpSpPr/>
          <p:nvPr/>
        </p:nvGrpSpPr>
        <p:grpSpPr>
          <a:xfrm>
            <a:off x="1928713" y="541608"/>
            <a:ext cx="20528765" cy="564914"/>
            <a:chOff x="1928711" y="541607"/>
            <a:chExt cx="20528765" cy="564914"/>
          </a:xfrm>
        </p:grpSpPr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6CC9ED3F-EA46-219E-A7CD-300EB9EC989E}"/>
                </a:ext>
              </a:extLst>
            </p:cNvPr>
            <p:cNvCxnSpPr/>
            <p:nvPr/>
          </p:nvCxnSpPr>
          <p:spPr>
            <a:xfrm flipV="1">
              <a:off x="1931594" y="541607"/>
              <a:ext cx="20525882" cy="14067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phic 5">
              <a:extLst>
                <a:ext uri="{FF2B5EF4-FFF2-40B4-BE49-F238E27FC236}">
                  <a16:creationId xmlns:a16="http://schemas.microsoft.com/office/drawing/2014/main" id="{75B79D4D-2438-58EC-20C7-DF7D60198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8711" y="805596"/>
              <a:ext cx="1509446" cy="300925"/>
            </a:xfrm>
            <a:prstGeom prst="rect">
              <a:avLst/>
            </a:prstGeom>
          </p:spPr>
        </p:pic>
      </p:grpSp>
      <p:pic>
        <p:nvPicPr>
          <p:cNvPr id="1026" name="Picture 2" descr="4.800+ Sql Fotografías de stock, fotos e imágenes libres de derechos -  iStock | Database">
            <a:extLst>
              <a:ext uri="{FF2B5EF4-FFF2-40B4-BE49-F238E27FC236}">
                <a16:creationId xmlns:a16="http://schemas.microsoft.com/office/drawing/2014/main" id="{53B9F4BD-36EF-8393-FEC6-0E3147EB5F3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9" r="2726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09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8D21-ACF5-2947-FC3C-1E0EE316E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E256C2-25E7-A890-0B4C-0157AC41655D}"/>
              </a:ext>
            </a:extLst>
          </p:cNvPr>
          <p:cNvSpPr txBox="1"/>
          <p:nvPr/>
        </p:nvSpPr>
        <p:spPr>
          <a:xfrm>
            <a:off x="381895" y="2122298"/>
            <a:ext cx="11233248" cy="104336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4800" dirty="0">
                <a:latin typeface="Avenir Next LT Pro"/>
              </a:rPr>
              <a:t>Para definir las estructura disponemos de tres sentencias:</a:t>
            </a:r>
          </a:p>
          <a:p>
            <a:endParaRPr lang="es-MX" sz="4800" dirty="0">
              <a:latin typeface="Avenir Next LT Pro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MX" sz="4800" dirty="0">
                <a:latin typeface="Avenir Next LT Pro"/>
              </a:rPr>
              <a:t>CREATE, se usa para crear una base de datos, tabla, vistas, etc.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s-MX" sz="4800" dirty="0">
              <a:latin typeface="Avenir Next LT Pro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MX" sz="4800" dirty="0">
                <a:latin typeface="Avenir Next LT Pro"/>
              </a:rPr>
              <a:t>ALTER, se utiliza para modificar la estructura, por ejemplo añadir o borrar columnas de una tabla.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s-MX" sz="4800" dirty="0">
              <a:latin typeface="Avenir Next LT Pro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s-MX" sz="4800" dirty="0">
                <a:latin typeface="Avenir Next LT Pro"/>
              </a:rPr>
              <a:t>DROP, con esta sentencia, podemos eliminar los objetos de la estructura, por ejemplo un índice o una secuencia.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D324768-B412-4A92-74FC-A573C027640E}"/>
              </a:ext>
            </a:extLst>
          </p:cNvPr>
          <p:cNvGrpSpPr/>
          <p:nvPr/>
        </p:nvGrpSpPr>
        <p:grpSpPr>
          <a:xfrm>
            <a:off x="1928713" y="541608"/>
            <a:ext cx="20528765" cy="564914"/>
            <a:chOff x="1928711" y="541607"/>
            <a:chExt cx="20528765" cy="564914"/>
          </a:xfrm>
        </p:grpSpPr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1B19FF42-8F76-D3EE-F956-38CA311EE8E9}"/>
                </a:ext>
              </a:extLst>
            </p:cNvPr>
            <p:cNvCxnSpPr/>
            <p:nvPr/>
          </p:nvCxnSpPr>
          <p:spPr>
            <a:xfrm flipV="1">
              <a:off x="1931594" y="541607"/>
              <a:ext cx="20525882" cy="14067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phic 5">
              <a:extLst>
                <a:ext uri="{FF2B5EF4-FFF2-40B4-BE49-F238E27FC236}">
                  <a16:creationId xmlns:a16="http://schemas.microsoft.com/office/drawing/2014/main" id="{1240D34C-2B35-AE45-498C-2F0D9C907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8711" y="805596"/>
              <a:ext cx="1509446" cy="300925"/>
            </a:xfrm>
            <a:prstGeom prst="rect">
              <a:avLst/>
            </a:prstGeom>
          </p:spPr>
        </p:pic>
      </p:grpSp>
      <p:pic>
        <p:nvPicPr>
          <p:cNvPr id="1026" name="Picture 2" descr="4.800+ Sql Fotografías de stock, fotos e imágenes libres de derechos -  iStock | Database">
            <a:extLst>
              <a:ext uri="{FF2B5EF4-FFF2-40B4-BE49-F238E27FC236}">
                <a16:creationId xmlns:a16="http://schemas.microsoft.com/office/drawing/2014/main" id="{4831F7D6-B3AE-1377-C2AF-3A07CA0E165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9" r="2726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64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D3F32-0BAB-E2FB-9C46-EDD740786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FF8DA693-B716-29D4-0C98-73ED1E1048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D1AEF6-D950-430C-C842-27BAAFB7DFF0}"/>
              </a:ext>
            </a:extLst>
          </p:cNvPr>
          <p:cNvSpPr/>
          <p:nvPr/>
        </p:nvSpPr>
        <p:spPr>
          <a:xfrm>
            <a:off x="4554" y="2922055"/>
            <a:ext cx="24401984" cy="10870305"/>
          </a:xfrm>
          <a:prstGeom prst="rect">
            <a:avLst/>
          </a:prstGeom>
          <a:gradFill>
            <a:gsLst>
              <a:gs pos="13000">
                <a:srgbClr val="000000">
                  <a:alpha val="0"/>
                </a:srgbClr>
              </a:gs>
              <a:gs pos="88000">
                <a:srgbClr val="0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5EE000-CD48-8A61-8C26-7378A7F05ACF}"/>
              </a:ext>
            </a:extLst>
          </p:cNvPr>
          <p:cNvSpPr txBox="1"/>
          <p:nvPr/>
        </p:nvSpPr>
        <p:spPr>
          <a:xfrm>
            <a:off x="885951" y="8568479"/>
            <a:ext cx="159857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dirty="0">
                <a:latin typeface="Avenir Next LT Pro"/>
              </a:rPr>
              <a:t>CREATE</a:t>
            </a:r>
            <a:endParaRPr lang="id-ID" sz="8000" b="1" dirty="0">
              <a:latin typeface="Avenir Next LT Pro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30C6DA4-E633-13B0-5549-9FA2688B2776}"/>
              </a:ext>
            </a:extLst>
          </p:cNvPr>
          <p:cNvSpPr/>
          <p:nvPr/>
        </p:nvSpPr>
        <p:spPr>
          <a:xfrm>
            <a:off x="1059110" y="11815690"/>
            <a:ext cx="3476068" cy="802950"/>
          </a:xfrm>
          <a:prstGeom prst="roundRect">
            <a:avLst>
              <a:gd name="adj" fmla="val 50000"/>
            </a:avLst>
          </a:prstGeom>
          <a:solidFill>
            <a:srgbClr val="00FF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srgbClr val="8236FB"/>
                </a:solidFill>
                <a:latin typeface="Avenir Next LT Pro"/>
                <a:ea typeface="Inter Tight Medium" pitchFamily="2" charset="0"/>
                <a:cs typeface="Inter Tight Medium" pitchFamily="2" charset="0"/>
              </a:rPr>
              <a:t>Our Services</a:t>
            </a:r>
            <a:endParaRPr lang="id-ID" sz="2800" b="1" dirty="0">
              <a:solidFill>
                <a:srgbClr val="8236FB"/>
              </a:solidFill>
              <a:latin typeface="Avenir Next LT Pro"/>
              <a:ea typeface="Inter Tight Medium" pitchFamily="2" charset="0"/>
              <a:cs typeface="Inter Tight Medium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0EDD5D-90A6-82F9-A504-1A2DD223C23E}"/>
              </a:ext>
            </a:extLst>
          </p:cNvPr>
          <p:cNvSpPr txBox="1"/>
          <p:nvPr/>
        </p:nvSpPr>
        <p:spPr>
          <a:xfrm>
            <a:off x="953292" y="8045256"/>
            <a:ext cx="11237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300" dirty="0">
                <a:latin typeface="Avenir Next LT Pro"/>
              </a:rPr>
              <a:t>DATA DEFINITION LANGUAGE</a:t>
            </a:r>
            <a:endParaRPr lang="id-ID" sz="2800" spc="300" dirty="0">
              <a:latin typeface="Avenir Next LT Pr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8EEC00-00DF-9A63-3876-491A8F24F2AE}"/>
              </a:ext>
            </a:extLst>
          </p:cNvPr>
          <p:cNvSpPr txBox="1"/>
          <p:nvPr/>
        </p:nvSpPr>
        <p:spPr>
          <a:xfrm>
            <a:off x="9651881" y="2017397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Avenir Next LT Pro"/>
                <a:ea typeface="Inter Tight Light" pitchFamily="2" charset="0"/>
                <a:cs typeface="Inter Tight Light" pitchFamily="2" charset="0"/>
              </a:rPr>
              <a:t>BEST AI STARTUP</a:t>
            </a:r>
          </a:p>
          <a:p>
            <a:pPr algn="ctr"/>
            <a:r>
              <a:rPr lang="en-US" sz="2400" b="1">
                <a:latin typeface="Avenir Next LT Pro"/>
                <a:ea typeface="Inter Tight Light" pitchFamily="2" charset="0"/>
                <a:cs typeface="Inter Tight Light" pitchFamily="2" charset="0"/>
              </a:rPr>
              <a:t>GLOBAL AI SUMMIT 2023</a:t>
            </a:r>
            <a:endParaRPr lang="id-ID" sz="2400" b="1">
              <a:latin typeface="Avenir Next LT Pro"/>
              <a:ea typeface="Inter Tight Light" pitchFamily="2" charset="0"/>
              <a:cs typeface="Inter Tight Light" pitchFamily="2" charset="0"/>
            </a:endParaRPr>
          </a:p>
        </p:txBody>
      </p:sp>
      <p:pic>
        <p:nvPicPr>
          <p:cNvPr id="32" name="Graphic 31" descr="Arrow Right outline">
            <a:extLst>
              <a:ext uri="{FF2B5EF4-FFF2-40B4-BE49-F238E27FC236}">
                <a16:creationId xmlns:a16="http://schemas.microsoft.com/office/drawing/2014/main" id="{F43994F5-C4CA-59D7-794E-113EB520B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95342" y="11288143"/>
            <a:ext cx="1858049" cy="1858049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8EAB5510-B7F1-262D-0F52-77D2B462C5C2}"/>
              </a:ext>
            </a:extLst>
          </p:cNvPr>
          <p:cNvGrpSpPr/>
          <p:nvPr/>
        </p:nvGrpSpPr>
        <p:grpSpPr>
          <a:xfrm>
            <a:off x="1928713" y="541608"/>
            <a:ext cx="20528765" cy="564914"/>
            <a:chOff x="1928711" y="541607"/>
            <a:chExt cx="20528765" cy="564914"/>
          </a:xfrm>
        </p:grpSpPr>
        <p:cxnSp>
          <p:nvCxnSpPr>
            <p:cNvPr id="4" name="Conector recto de flecha 3">
              <a:extLst>
                <a:ext uri="{FF2B5EF4-FFF2-40B4-BE49-F238E27FC236}">
                  <a16:creationId xmlns:a16="http://schemas.microsoft.com/office/drawing/2014/main" id="{3985F1BE-3127-DB00-140A-05C813D03449}"/>
                </a:ext>
              </a:extLst>
            </p:cNvPr>
            <p:cNvCxnSpPr/>
            <p:nvPr/>
          </p:nvCxnSpPr>
          <p:spPr>
            <a:xfrm flipV="1">
              <a:off x="1931594" y="541607"/>
              <a:ext cx="20525882" cy="14067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Graphic 5">
              <a:extLst>
                <a:ext uri="{FF2B5EF4-FFF2-40B4-BE49-F238E27FC236}">
                  <a16:creationId xmlns:a16="http://schemas.microsoft.com/office/drawing/2014/main" id="{29ABE6EC-1BC9-B388-136F-09F152EE8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8711" y="805596"/>
              <a:ext cx="1509446" cy="300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4854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ch.">
      <a:dk1>
        <a:srgbClr val="0A0A0A"/>
      </a:dk1>
      <a:lt1>
        <a:srgbClr val="FDFDFB"/>
      </a:lt1>
      <a:dk2>
        <a:srgbClr val="0A0A0A"/>
      </a:dk2>
      <a:lt2>
        <a:srgbClr val="FDFDFB"/>
      </a:lt2>
      <a:accent1>
        <a:srgbClr val="8236FB"/>
      </a:accent1>
      <a:accent2>
        <a:srgbClr val="D6FF01"/>
      </a:accent2>
      <a:accent3>
        <a:srgbClr val="100843"/>
      </a:accent3>
      <a:accent4>
        <a:srgbClr val="0A0A0A"/>
      </a:accent4>
      <a:accent5>
        <a:srgbClr val="808080"/>
      </a:accent5>
      <a:accent6>
        <a:srgbClr val="FFFFFF"/>
      </a:accent6>
      <a:hlink>
        <a:srgbClr val="D6FF01"/>
      </a:hlink>
      <a:folHlink>
        <a:srgbClr val="8236FB"/>
      </a:folHlink>
    </a:clrScheme>
    <a:fontScheme name="Inter Tight">
      <a:majorFont>
        <a:latin typeface="Inter Tight"/>
        <a:ea typeface=""/>
        <a:cs typeface=""/>
      </a:majorFont>
      <a:minorFont>
        <a:latin typeface="Inter T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2069</TotalTime>
  <Words>1553</Words>
  <Application>Microsoft Office PowerPoint</Application>
  <PresentationFormat>Personalizado</PresentationFormat>
  <Paragraphs>141</Paragraphs>
  <Slides>13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24" baseType="lpstr">
      <vt:lpstr>Aptos</vt:lpstr>
      <vt:lpstr>Arial</vt:lpstr>
      <vt:lpstr>Avenir Next LT Pro</vt:lpstr>
      <vt:lpstr>Avenir Next LT Pro Demi</vt:lpstr>
      <vt:lpstr>Calibri</vt:lpstr>
      <vt:lpstr>Consolas</vt:lpstr>
      <vt:lpstr>Montserrat</vt:lpstr>
      <vt:lpstr>Montserrat ExtraBold</vt:lpstr>
      <vt:lpstr>Open Sans</vt:lpstr>
      <vt:lpstr>Office Theme</vt:lpstr>
      <vt:lpstr>Futuristic Background by Slidesgo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CREATE</vt:lpstr>
      <vt:lpstr>CREATE</vt:lpstr>
      <vt:lpstr>CREATE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nurilfikriyah</dc:creator>
  <cp:lastModifiedBy>Carlos Dubon</cp:lastModifiedBy>
  <cp:revision>458</cp:revision>
  <dcterms:created xsi:type="dcterms:W3CDTF">2024-07-15T07:11:27Z</dcterms:created>
  <dcterms:modified xsi:type="dcterms:W3CDTF">2025-08-21T01:24:50Z</dcterms:modified>
</cp:coreProperties>
</file>